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5"/>
    <p:restoredTop sz="94629"/>
  </p:normalViewPr>
  <p:slideViewPr>
    <p:cSldViewPr snapToGrid="0" snapToObjects="1">
      <p:cViewPr varScale="1">
        <p:scale>
          <a:sx n="71" d="100"/>
          <a:sy n="71" d="100"/>
        </p:scale>
        <p:origin x="20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12E37-EAFE-4C09-98F3-887E3D068B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C5CFD9-9E07-4B06-870F-43D60E472625}">
      <dgm:prSet/>
      <dgm:spPr/>
      <dgm:t>
        <a:bodyPr/>
        <a:lstStyle/>
        <a:p>
          <a:r>
            <a:rPr lang="en-US"/>
            <a:t>1. The convolutional neural network (CNN) has achieved great success in many computer vision tasks.</a:t>
          </a:r>
        </a:p>
      </dgm:t>
    </dgm:pt>
    <dgm:pt modelId="{2822B0BC-D232-490D-BFE5-11DDCABAF0DB}" type="parTrans" cxnId="{608CB70F-CB4C-4672-AAF3-31098C2CBA3C}">
      <dgm:prSet/>
      <dgm:spPr/>
      <dgm:t>
        <a:bodyPr/>
        <a:lstStyle/>
        <a:p>
          <a:endParaRPr lang="en-US"/>
        </a:p>
      </dgm:t>
    </dgm:pt>
    <dgm:pt modelId="{05CBD1C5-D19A-4D32-B56F-E1E31BC533B7}" type="sibTrans" cxnId="{608CB70F-CB4C-4672-AAF3-31098C2CBA3C}">
      <dgm:prSet/>
      <dgm:spPr/>
      <dgm:t>
        <a:bodyPr/>
        <a:lstStyle/>
        <a:p>
          <a:endParaRPr lang="en-US"/>
        </a:p>
      </dgm:t>
    </dgm:pt>
    <dgm:pt modelId="{0A464AF4-CAB4-42D8-B390-D6B5025FA562}">
      <dgm:prSet/>
      <dgm:spPr/>
      <dgm:t>
        <a:bodyPr/>
        <a:lstStyle/>
        <a:p>
          <a:r>
            <a:rPr lang="en-US"/>
            <a:t>2. The MSER algorithm to extract patches.</a:t>
          </a:r>
        </a:p>
      </dgm:t>
    </dgm:pt>
    <dgm:pt modelId="{56DD7AF6-6102-4ABB-A4BD-675551BBF7E5}" type="parTrans" cxnId="{7B1E87A0-0156-4B58-8754-BBC60D09384D}">
      <dgm:prSet/>
      <dgm:spPr/>
      <dgm:t>
        <a:bodyPr/>
        <a:lstStyle/>
        <a:p>
          <a:endParaRPr lang="en-US"/>
        </a:p>
      </dgm:t>
    </dgm:pt>
    <dgm:pt modelId="{A0112F68-8F09-407F-A409-30E56BB873A9}" type="sibTrans" cxnId="{7B1E87A0-0156-4B58-8754-BBC60D09384D}">
      <dgm:prSet/>
      <dgm:spPr/>
      <dgm:t>
        <a:bodyPr/>
        <a:lstStyle/>
        <a:p>
          <a:endParaRPr lang="en-US"/>
        </a:p>
      </dgm:t>
    </dgm:pt>
    <dgm:pt modelId="{D0EEFFCA-B83C-490B-A162-742FE8FD6F52}">
      <dgm:prSet/>
      <dgm:spPr/>
      <dgm:t>
        <a:bodyPr/>
        <a:lstStyle/>
        <a:p>
          <a:r>
            <a:rPr lang="en-US"/>
            <a:t>3. Borrows the structure of VGG-16 with some changes. </a:t>
          </a:r>
        </a:p>
      </dgm:t>
    </dgm:pt>
    <dgm:pt modelId="{DCEA3185-DEC2-4379-B42E-1A324E3EEEF1}" type="parTrans" cxnId="{C2181907-CC54-4DCF-A39E-D53058E9447A}">
      <dgm:prSet/>
      <dgm:spPr/>
      <dgm:t>
        <a:bodyPr/>
        <a:lstStyle/>
        <a:p>
          <a:endParaRPr lang="en-US"/>
        </a:p>
      </dgm:t>
    </dgm:pt>
    <dgm:pt modelId="{6475A485-7764-4BA4-862E-5E0CB5058A6E}" type="sibTrans" cxnId="{C2181907-CC54-4DCF-A39E-D53058E9447A}">
      <dgm:prSet/>
      <dgm:spPr/>
      <dgm:t>
        <a:bodyPr/>
        <a:lstStyle/>
        <a:p>
          <a:endParaRPr lang="en-US"/>
        </a:p>
      </dgm:t>
    </dgm:pt>
    <dgm:pt modelId="{846D2205-0757-40DA-867E-DEF98CB02E1C}">
      <dgm:prSet/>
      <dgm:spPr/>
      <dgm:t>
        <a:bodyPr/>
        <a:lstStyle/>
        <a:p>
          <a:r>
            <a:rPr lang="en-US"/>
            <a:t>4. Residual block.</a:t>
          </a:r>
        </a:p>
      </dgm:t>
    </dgm:pt>
    <dgm:pt modelId="{06FDA897-F479-4D79-B6CB-2EB4978D6DED}" type="parTrans" cxnId="{D196C55B-4519-4317-9005-267ECD751248}">
      <dgm:prSet/>
      <dgm:spPr/>
      <dgm:t>
        <a:bodyPr/>
        <a:lstStyle/>
        <a:p>
          <a:endParaRPr lang="en-US"/>
        </a:p>
      </dgm:t>
    </dgm:pt>
    <dgm:pt modelId="{05EEE541-3E6D-42E8-A92E-0E2AA8D4A869}" type="sibTrans" cxnId="{D196C55B-4519-4317-9005-267ECD751248}">
      <dgm:prSet/>
      <dgm:spPr/>
      <dgm:t>
        <a:bodyPr/>
        <a:lstStyle/>
        <a:p>
          <a:endParaRPr lang="en-US"/>
        </a:p>
      </dgm:t>
    </dgm:pt>
    <dgm:pt modelId="{824D0141-10DC-48E5-9923-024D77CA7EDA}">
      <dgm:prSet/>
      <dgm:spPr/>
      <dgm:t>
        <a:bodyPr/>
        <a:lstStyle/>
        <a:p>
          <a:r>
            <a:rPr lang="en-US" dirty="0"/>
            <a:t>5. Digital dataset SVHN combined with non-digital dataset .</a:t>
          </a:r>
        </a:p>
      </dgm:t>
    </dgm:pt>
    <dgm:pt modelId="{511BC28B-B40E-49B4-9E72-06C22CBC2776}" type="parTrans" cxnId="{28CBBA26-C5F6-4FAE-9B82-933EFA827915}">
      <dgm:prSet/>
      <dgm:spPr/>
      <dgm:t>
        <a:bodyPr/>
        <a:lstStyle/>
        <a:p>
          <a:endParaRPr lang="en-US"/>
        </a:p>
      </dgm:t>
    </dgm:pt>
    <dgm:pt modelId="{5523980C-56CC-4FA0-8071-5787FDDC1C87}" type="sibTrans" cxnId="{28CBBA26-C5F6-4FAE-9B82-933EFA827915}">
      <dgm:prSet/>
      <dgm:spPr/>
      <dgm:t>
        <a:bodyPr/>
        <a:lstStyle/>
        <a:p>
          <a:endParaRPr lang="en-US"/>
        </a:p>
      </dgm:t>
    </dgm:pt>
    <dgm:pt modelId="{14EB0C29-C8B6-304E-B5A6-85AB42AB913A}" type="pres">
      <dgm:prSet presAssocID="{89412E37-EAFE-4C09-98F3-887E3D068BFA}" presName="linear" presStyleCnt="0">
        <dgm:presLayoutVars>
          <dgm:animLvl val="lvl"/>
          <dgm:resizeHandles val="exact"/>
        </dgm:presLayoutVars>
      </dgm:prSet>
      <dgm:spPr/>
    </dgm:pt>
    <dgm:pt modelId="{DA1B91CD-BB85-A440-ADB2-C4B7D0184500}" type="pres">
      <dgm:prSet presAssocID="{F8C5CFD9-9E07-4B06-870F-43D60E4726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5839689-14E0-CE4C-A596-A74137DE8369}" type="pres">
      <dgm:prSet presAssocID="{05CBD1C5-D19A-4D32-B56F-E1E31BC533B7}" presName="spacer" presStyleCnt="0"/>
      <dgm:spPr/>
    </dgm:pt>
    <dgm:pt modelId="{19B36E94-9713-3E43-B9F2-3962E961D42E}" type="pres">
      <dgm:prSet presAssocID="{0A464AF4-CAB4-42D8-B390-D6B5025FA56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C77248-F177-A54D-9586-A272E3EE8ADE}" type="pres">
      <dgm:prSet presAssocID="{A0112F68-8F09-407F-A409-30E56BB873A9}" presName="spacer" presStyleCnt="0"/>
      <dgm:spPr/>
    </dgm:pt>
    <dgm:pt modelId="{CFA2E627-434C-0B43-B988-4C288DD29DCA}" type="pres">
      <dgm:prSet presAssocID="{D0EEFFCA-B83C-490B-A162-742FE8FD6F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A2F249C-D93D-DC4E-82E1-59038676AA53}" type="pres">
      <dgm:prSet presAssocID="{6475A485-7764-4BA4-862E-5E0CB5058A6E}" presName="spacer" presStyleCnt="0"/>
      <dgm:spPr/>
    </dgm:pt>
    <dgm:pt modelId="{C60F8FE3-F1E1-8541-B00C-73437688E010}" type="pres">
      <dgm:prSet presAssocID="{846D2205-0757-40DA-867E-DEF98CB02E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31B9F8-17C2-4247-BBCE-D7E5B94C00B6}" type="pres">
      <dgm:prSet presAssocID="{05EEE541-3E6D-42E8-A92E-0E2AA8D4A869}" presName="spacer" presStyleCnt="0"/>
      <dgm:spPr/>
    </dgm:pt>
    <dgm:pt modelId="{28BBEBDF-DD04-BC4A-841C-0D44A21AD6EA}" type="pres">
      <dgm:prSet presAssocID="{824D0141-10DC-48E5-9923-024D77CA7ED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2181907-CC54-4DCF-A39E-D53058E9447A}" srcId="{89412E37-EAFE-4C09-98F3-887E3D068BFA}" destId="{D0EEFFCA-B83C-490B-A162-742FE8FD6F52}" srcOrd="2" destOrd="0" parTransId="{DCEA3185-DEC2-4379-B42E-1A324E3EEEF1}" sibTransId="{6475A485-7764-4BA4-862E-5E0CB5058A6E}"/>
    <dgm:cxn modelId="{608CB70F-CB4C-4672-AAF3-31098C2CBA3C}" srcId="{89412E37-EAFE-4C09-98F3-887E3D068BFA}" destId="{F8C5CFD9-9E07-4B06-870F-43D60E472625}" srcOrd="0" destOrd="0" parTransId="{2822B0BC-D232-490D-BFE5-11DDCABAF0DB}" sibTransId="{05CBD1C5-D19A-4D32-B56F-E1E31BC533B7}"/>
    <dgm:cxn modelId="{28CBBA26-C5F6-4FAE-9B82-933EFA827915}" srcId="{89412E37-EAFE-4C09-98F3-887E3D068BFA}" destId="{824D0141-10DC-48E5-9923-024D77CA7EDA}" srcOrd="4" destOrd="0" parTransId="{511BC28B-B40E-49B4-9E72-06C22CBC2776}" sibTransId="{5523980C-56CC-4FA0-8071-5787FDDC1C87}"/>
    <dgm:cxn modelId="{EF6E5634-9F81-6D44-A0BB-283A4B289088}" type="presOf" srcId="{824D0141-10DC-48E5-9923-024D77CA7EDA}" destId="{28BBEBDF-DD04-BC4A-841C-0D44A21AD6EA}" srcOrd="0" destOrd="0" presId="urn:microsoft.com/office/officeart/2005/8/layout/vList2"/>
    <dgm:cxn modelId="{5B342F37-8DA2-0849-AC3A-C6042EEF3B49}" type="presOf" srcId="{89412E37-EAFE-4C09-98F3-887E3D068BFA}" destId="{14EB0C29-C8B6-304E-B5A6-85AB42AB913A}" srcOrd="0" destOrd="0" presId="urn:microsoft.com/office/officeart/2005/8/layout/vList2"/>
    <dgm:cxn modelId="{D196C55B-4519-4317-9005-267ECD751248}" srcId="{89412E37-EAFE-4C09-98F3-887E3D068BFA}" destId="{846D2205-0757-40DA-867E-DEF98CB02E1C}" srcOrd="3" destOrd="0" parTransId="{06FDA897-F479-4D79-B6CB-2EB4978D6DED}" sibTransId="{05EEE541-3E6D-42E8-A92E-0E2AA8D4A869}"/>
    <dgm:cxn modelId="{3D39B473-29B0-DF4B-BC2B-84ACE7DEEEFC}" type="presOf" srcId="{D0EEFFCA-B83C-490B-A162-742FE8FD6F52}" destId="{CFA2E627-434C-0B43-B988-4C288DD29DCA}" srcOrd="0" destOrd="0" presId="urn:microsoft.com/office/officeart/2005/8/layout/vList2"/>
    <dgm:cxn modelId="{DA5DA17F-DB13-C946-AD01-D8F9645738F4}" type="presOf" srcId="{F8C5CFD9-9E07-4B06-870F-43D60E472625}" destId="{DA1B91CD-BB85-A440-ADB2-C4B7D0184500}" srcOrd="0" destOrd="0" presId="urn:microsoft.com/office/officeart/2005/8/layout/vList2"/>
    <dgm:cxn modelId="{7B1E87A0-0156-4B58-8754-BBC60D09384D}" srcId="{89412E37-EAFE-4C09-98F3-887E3D068BFA}" destId="{0A464AF4-CAB4-42D8-B390-D6B5025FA562}" srcOrd="1" destOrd="0" parTransId="{56DD7AF6-6102-4ABB-A4BD-675551BBF7E5}" sibTransId="{A0112F68-8F09-407F-A409-30E56BB873A9}"/>
    <dgm:cxn modelId="{8D0BF7AD-A5B4-2C49-861E-DFE3E2B624FA}" type="presOf" srcId="{846D2205-0757-40DA-867E-DEF98CB02E1C}" destId="{C60F8FE3-F1E1-8541-B00C-73437688E010}" srcOrd="0" destOrd="0" presId="urn:microsoft.com/office/officeart/2005/8/layout/vList2"/>
    <dgm:cxn modelId="{CE122FE0-2CD1-A241-B597-08F4DDC2709A}" type="presOf" srcId="{0A464AF4-CAB4-42D8-B390-D6B5025FA562}" destId="{19B36E94-9713-3E43-B9F2-3962E961D42E}" srcOrd="0" destOrd="0" presId="urn:microsoft.com/office/officeart/2005/8/layout/vList2"/>
    <dgm:cxn modelId="{B8018C9E-33A2-494C-8CB1-D64EF150E61C}" type="presParOf" srcId="{14EB0C29-C8B6-304E-B5A6-85AB42AB913A}" destId="{DA1B91CD-BB85-A440-ADB2-C4B7D0184500}" srcOrd="0" destOrd="0" presId="urn:microsoft.com/office/officeart/2005/8/layout/vList2"/>
    <dgm:cxn modelId="{57448FD9-557F-314C-BBCF-B3E77EC3CF71}" type="presParOf" srcId="{14EB0C29-C8B6-304E-B5A6-85AB42AB913A}" destId="{E5839689-14E0-CE4C-A596-A74137DE8369}" srcOrd="1" destOrd="0" presId="urn:microsoft.com/office/officeart/2005/8/layout/vList2"/>
    <dgm:cxn modelId="{334A100F-29FA-8E4F-B42D-696DD8814C46}" type="presParOf" srcId="{14EB0C29-C8B6-304E-B5A6-85AB42AB913A}" destId="{19B36E94-9713-3E43-B9F2-3962E961D42E}" srcOrd="2" destOrd="0" presId="urn:microsoft.com/office/officeart/2005/8/layout/vList2"/>
    <dgm:cxn modelId="{65168587-84B0-9C40-918C-BF5B24B0DE92}" type="presParOf" srcId="{14EB0C29-C8B6-304E-B5A6-85AB42AB913A}" destId="{67C77248-F177-A54D-9586-A272E3EE8ADE}" srcOrd="3" destOrd="0" presId="urn:microsoft.com/office/officeart/2005/8/layout/vList2"/>
    <dgm:cxn modelId="{EF1E2383-E2E1-DF45-808A-D3BB6BD6ADA4}" type="presParOf" srcId="{14EB0C29-C8B6-304E-B5A6-85AB42AB913A}" destId="{CFA2E627-434C-0B43-B988-4C288DD29DCA}" srcOrd="4" destOrd="0" presId="urn:microsoft.com/office/officeart/2005/8/layout/vList2"/>
    <dgm:cxn modelId="{F688AF13-44CA-B044-A8A8-D96E4D6ED5F9}" type="presParOf" srcId="{14EB0C29-C8B6-304E-B5A6-85AB42AB913A}" destId="{2A2F249C-D93D-DC4E-82E1-59038676AA53}" srcOrd="5" destOrd="0" presId="urn:microsoft.com/office/officeart/2005/8/layout/vList2"/>
    <dgm:cxn modelId="{5CDADE26-2963-1448-A313-16050D660245}" type="presParOf" srcId="{14EB0C29-C8B6-304E-B5A6-85AB42AB913A}" destId="{C60F8FE3-F1E1-8541-B00C-73437688E010}" srcOrd="6" destOrd="0" presId="urn:microsoft.com/office/officeart/2005/8/layout/vList2"/>
    <dgm:cxn modelId="{51458FDB-5BC1-8A4C-868F-4CDC7C6CC408}" type="presParOf" srcId="{14EB0C29-C8B6-304E-B5A6-85AB42AB913A}" destId="{7B31B9F8-17C2-4247-BBCE-D7E5B94C00B6}" srcOrd="7" destOrd="0" presId="urn:microsoft.com/office/officeart/2005/8/layout/vList2"/>
    <dgm:cxn modelId="{8F059FFD-9F39-DD45-8351-7F49C510A274}" type="presParOf" srcId="{14EB0C29-C8B6-304E-B5A6-85AB42AB913A}" destId="{28BBEBDF-DD04-BC4A-841C-0D44A21AD6E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7046C9-9CE6-4091-9D8A-C208E983F1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832C53-1243-4147-BF43-F4D1560F769D}">
      <dgm:prSet/>
      <dgm:spPr/>
      <dgm:t>
        <a:bodyPr/>
        <a:lstStyle/>
        <a:p>
          <a:r>
            <a:rPr lang="en-US"/>
            <a:t>1. Lee, C. Y., Gallagher, P. W., &amp; Tu, Z. (2016, May). Generalizing pooling functions in convolutional neural networks: Mixed, gated, and tree. In </a:t>
          </a:r>
          <a:r>
            <a:rPr lang="en-US" i="1"/>
            <a:t>Artificial Intelligence and Statistics</a:t>
          </a:r>
          <a:endParaRPr lang="en-US"/>
        </a:p>
      </dgm:t>
    </dgm:pt>
    <dgm:pt modelId="{63EB9B6E-1D41-4E2D-8E24-E646C77ED355}" type="parTrans" cxnId="{E7D3E62C-B234-4F65-AEE8-E634DDDA26DE}">
      <dgm:prSet/>
      <dgm:spPr/>
      <dgm:t>
        <a:bodyPr/>
        <a:lstStyle/>
        <a:p>
          <a:endParaRPr lang="en-US"/>
        </a:p>
      </dgm:t>
    </dgm:pt>
    <dgm:pt modelId="{D91CFFDE-986A-495B-A61D-D966A8BB6E45}" type="sibTrans" cxnId="{E7D3E62C-B234-4F65-AEE8-E634DDDA26DE}">
      <dgm:prSet/>
      <dgm:spPr/>
      <dgm:t>
        <a:bodyPr/>
        <a:lstStyle/>
        <a:p>
          <a:endParaRPr lang="en-US"/>
        </a:p>
      </dgm:t>
    </dgm:pt>
    <dgm:pt modelId="{F69C2ED1-8AEF-4014-8F03-03FEE989F492}">
      <dgm:prSet/>
      <dgm:spPr/>
      <dgm:t>
        <a:bodyPr/>
        <a:lstStyle/>
        <a:p>
          <a:r>
            <a:rPr lang="en-US" i="1"/>
            <a:t>2. </a:t>
          </a:r>
          <a:r>
            <a:rPr lang="it-IT"/>
            <a:t>Liao, Z., &amp; Carneiro, G. (2015). Competitive multi-scale convolution.</a:t>
          </a:r>
          <a:endParaRPr lang="en-US"/>
        </a:p>
      </dgm:t>
    </dgm:pt>
    <dgm:pt modelId="{A5D9D88E-B5D5-4E15-9C36-B6D422EE951F}" type="parTrans" cxnId="{8E55CA16-B4AA-4B95-8479-A77D70F9D204}">
      <dgm:prSet/>
      <dgm:spPr/>
      <dgm:t>
        <a:bodyPr/>
        <a:lstStyle/>
        <a:p>
          <a:endParaRPr lang="en-US"/>
        </a:p>
      </dgm:t>
    </dgm:pt>
    <dgm:pt modelId="{1E302ED2-B0B7-4700-85D4-155357E44385}" type="sibTrans" cxnId="{8E55CA16-B4AA-4B95-8479-A77D70F9D204}">
      <dgm:prSet/>
      <dgm:spPr/>
      <dgm:t>
        <a:bodyPr/>
        <a:lstStyle/>
        <a:p>
          <a:endParaRPr lang="en-US"/>
        </a:p>
      </dgm:t>
    </dgm:pt>
    <dgm:pt modelId="{EF0E1FE4-566C-4866-BA25-EFDEC9FE50B0}">
      <dgm:prSet/>
      <dgm:spPr/>
      <dgm:t>
        <a:bodyPr/>
        <a:lstStyle/>
        <a:p>
          <a:r>
            <a:rPr lang="it-IT"/>
            <a:t>3. </a:t>
          </a:r>
          <a:r>
            <a:rPr lang="en-US"/>
            <a:t>Liang, M., &amp; Hu, X. (2015). Recurrent convolutional neural network for object recognition.</a:t>
          </a:r>
        </a:p>
      </dgm:t>
    </dgm:pt>
    <dgm:pt modelId="{148FAA76-04DB-443C-9426-8235A2C2D104}" type="parTrans" cxnId="{9D463F26-6DA8-4248-ADA4-7EC9C9FB0A9A}">
      <dgm:prSet/>
      <dgm:spPr/>
      <dgm:t>
        <a:bodyPr/>
        <a:lstStyle/>
        <a:p>
          <a:endParaRPr lang="en-US"/>
        </a:p>
      </dgm:t>
    </dgm:pt>
    <dgm:pt modelId="{6305985C-6AC0-4BBF-A5C9-3BC3888F1C27}" type="sibTrans" cxnId="{9D463F26-6DA8-4248-ADA4-7EC9C9FB0A9A}">
      <dgm:prSet/>
      <dgm:spPr/>
      <dgm:t>
        <a:bodyPr/>
        <a:lstStyle/>
        <a:p>
          <a:endParaRPr lang="en-US"/>
        </a:p>
      </dgm:t>
    </dgm:pt>
    <dgm:pt modelId="{6979FDAC-F037-BE43-A685-A9F7DB573310}" type="pres">
      <dgm:prSet presAssocID="{447046C9-9CE6-4091-9D8A-C208E983F125}" presName="linear" presStyleCnt="0">
        <dgm:presLayoutVars>
          <dgm:animLvl val="lvl"/>
          <dgm:resizeHandles val="exact"/>
        </dgm:presLayoutVars>
      </dgm:prSet>
      <dgm:spPr/>
    </dgm:pt>
    <dgm:pt modelId="{59949F28-4B5A-4943-9B0B-9EE9CE8C65ED}" type="pres">
      <dgm:prSet presAssocID="{3B832C53-1243-4147-BF43-F4D1560F76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48B4F1-26E0-0C46-8D34-BAD0C237CA7F}" type="pres">
      <dgm:prSet presAssocID="{D91CFFDE-986A-495B-A61D-D966A8BB6E45}" presName="spacer" presStyleCnt="0"/>
      <dgm:spPr/>
    </dgm:pt>
    <dgm:pt modelId="{1EF303E2-E164-BA48-B614-4BC191569E19}" type="pres">
      <dgm:prSet presAssocID="{F69C2ED1-8AEF-4014-8F03-03FEE989F4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A618BA-50F6-CD41-B210-B51EFA60E56F}" type="pres">
      <dgm:prSet presAssocID="{1E302ED2-B0B7-4700-85D4-155357E44385}" presName="spacer" presStyleCnt="0"/>
      <dgm:spPr/>
    </dgm:pt>
    <dgm:pt modelId="{5BDDD646-6E34-8945-ACC4-667D89EDFBC6}" type="pres">
      <dgm:prSet presAssocID="{EF0E1FE4-566C-4866-BA25-EFDEC9FE50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55CA16-B4AA-4B95-8479-A77D70F9D204}" srcId="{447046C9-9CE6-4091-9D8A-C208E983F125}" destId="{F69C2ED1-8AEF-4014-8F03-03FEE989F492}" srcOrd="1" destOrd="0" parTransId="{A5D9D88E-B5D5-4E15-9C36-B6D422EE951F}" sibTransId="{1E302ED2-B0B7-4700-85D4-155357E44385}"/>
    <dgm:cxn modelId="{9D463F26-6DA8-4248-ADA4-7EC9C9FB0A9A}" srcId="{447046C9-9CE6-4091-9D8A-C208E983F125}" destId="{EF0E1FE4-566C-4866-BA25-EFDEC9FE50B0}" srcOrd="2" destOrd="0" parTransId="{148FAA76-04DB-443C-9426-8235A2C2D104}" sibTransId="{6305985C-6AC0-4BBF-A5C9-3BC3888F1C27}"/>
    <dgm:cxn modelId="{E7D3E62C-B234-4F65-AEE8-E634DDDA26DE}" srcId="{447046C9-9CE6-4091-9D8A-C208E983F125}" destId="{3B832C53-1243-4147-BF43-F4D1560F769D}" srcOrd="0" destOrd="0" parTransId="{63EB9B6E-1D41-4E2D-8E24-E646C77ED355}" sibTransId="{D91CFFDE-986A-495B-A61D-D966A8BB6E45}"/>
    <dgm:cxn modelId="{5F08F32F-7EB1-584E-9112-C849CFC0ED3F}" type="presOf" srcId="{F69C2ED1-8AEF-4014-8F03-03FEE989F492}" destId="{1EF303E2-E164-BA48-B614-4BC191569E19}" srcOrd="0" destOrd="0" presId="urn:microsoft.com/office/officeart/2005/8/layout/vList2"/>
    <dgm:cxn modelId="{5F10A576-20AF-C940-B4A1-834CC415A549}" type="presOf" srcId="{EF0E1FE4-566C-4866-BA25-EFDEC9FE50B0}" destId="{5BDDD646-6E34-8945-ACC4-667D89EDFBC6}" srcOrd="0" destOrd="0" presId="urn:microsoft.com/office/officeart/2005/8/layout/vList2"/>
    <dgm:cxn modelId="{622AA583-61EC-7F47-BF62-9175B66B358F}" type="presOf" srcId="{447046C9-9CE6-4091-9D8A-C208E983F125}" destId="{6979FDAC-F037-BE43-A685-A9F7DB573310}" srcOrd="0" destOrd="0" presId="urn:microsoft.com/office/officeart/2005/8/layout/vList2"/>
    <dgm:cxn modelId="{F07BE4E5-A0AE-964B-B1EB-35EC3D004524}" type="presOf" srcId="{3B832C53-1243-4147-BF43-F4D1560F769D}" destId="{59949F28-4B5A-4943-9B0B-9EE9CE8C65ED}" srcOrd="0" destOrd="0" presId="urn:microsoft.com/office/officeart/2005/8/layout/vList2"/>
    <dgm:cxn modelId="{C1FA11CF-8258-8B48-AE1F-E34E80CCF723}" type="presParOf" srcId="{6979FDAC-F037-BE43-A685-A9F7DB573310}" destId="{59949F28-4B5A-4943-9B0B-9EE9CE8C65ED}" srcOrd="0" destOrd="0" presId="urn:microsoft.com/office/officeart/2005/8/layout/vList2"/>
    <dgm:cxn modelId="{81884E7B-B0A5-1B46-90AD-26D3CF2FF1A4}" type="presParOf" srcId="{6979FDAC-F037-BE43-A685-A9F7DB573310}" destId="{AA48B4F1-26E0-0C46-8D34-BAD0C237CA7F}" srcOrd="1" destOrd="0" presId="urn:microsoft.com/office/officeart/2005/8/layout/vList2"/>
    <dgm:cxn modelId="{137086F7-3EE2-134D-98FF-5F5B042D1871}" type="presParOf" srcId="{6979FDAC-F037-BE43-A685-A9F7DB573310}" destId="{1EF303E2-E164-BA48-B614-4BC191569E19}" srcOrd="2" destOrd="0" presId="urn:microsoft.com/office/officeart/2005/8/layout/vList2"/>
    <dgm:cxn modelId="{3B8502FB-419B-654D-8324-522FC779E834}" type="presParOf" srcId="{6979FDAC-F037-BE43-A685-A9F7DB573310}" destId="{0CA618BA-50F6-CD41-B210-B51EFA60E56F}" srcOrd="3" destOrd="0" presId="urn:microsoft.com/office/officeart/2005/8/layout/vList2"/>
    <dgm:cxn modelId="{CEB8462E-EF15-4346-BEE9-5C707F040072}" type="presParOf" srcId="{6979FDAC-F037-BE43-A685-A9F7DB573310}" destId="{5BDDD646-6E34-8945-ACC4-667D89EDFB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526C95-BC0E-49F9-AEA9-1CA7F308DB5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E92C58-AF59-459B-9466-1ED821C3F15C}">
      <dgm:prSet custT="1"/>
      <dgm:spPr/>
      <dgm:t>
        <a:bodyPr/>
        <a:lstStyle/>
        <a:p>
          <a:r>
            <a:rPr lang="en-US" sz="2800" dirty="0"/>
            <a:t>1. What is NMS</a:t>
          </a:r>
        </a:p>
      </dgm:t>
    </dgm:pt>
    <dgm:pt modelId="{3B95E500-0E71-460E-B0CE-068CE34B0230}" type="parTrans" cxnId="{A399D67C-9659-4A39-AD46-C0771306876B}">
      <dgm:prSet/>
      <dgm:spPr/>
      <dgm:t>
        <a:bodyPr/>
        <a:lstStyle/>
        <a:p>
          <a:endParaRPr lang="en-US"/>
        </a:p>
      </dgm:t>
    </dgm:pt>
    <dgm:pt modelId="{C7588643-7AB2-408C-A9B8-8E29AFD54F0C}" type="sibTrans" cxnId="{A399D67C-9659-4A39-AD46-C0771306876B}">
      <dgm:prSet/>
      <dgm:spPr/>
      <dgm:t>
        <a:bodyPr/>
        <a:lstStyle/>
        <a:p>
          <a:endParaRPr lang="en-US"/>
        </a:p>
      </dgm:t>
    </dgm:pt>
    <dgm:pt modelId="{7F61BC05-94C6-44FD-AD25-0E045DD54B5F}">
      <dgm:prSet custT="1"/>
      <dgm:spPr/>
      <dgm:t>
        <a:bodyPr/>
        <a:lstStyle/>
        <a:p>
          <a:r>
            <a:rPr lang="en-US" sz="1600" dirty="0"/>
            <a:t>2. Suppression in my project: </a:t>
          </a:r>
        </a:p>
        <a:p>
          <a:r>
            <a:rPr lang="en-US" sz="1600" b="0" i="0" u="none" dirty="0"/>
            <a:t>The suppression process base on two aspects: First, it has to make sure that multiple box point at the same object; Second, it also has to make sure that the boxes are close enough, which is by calculating the average.</a:t>
          </a:r>
        </a:p>
        <a:p>
          <a:endParaRPr lang="en-US" sz="1400" dirty="0"/>
        </a:p>
      </dgm:t>
    </dgm:pt>
    <dgm:pt modelId="{B550B2C4-A79D-4ED9-82C3-A0D7D4AE2FBE}" type="parTrans" cxnId="{70D72071-0869-44D2-8226-A285FDB67AFF}">
      <dgm:prSet/>
      <dgm:spPr/>
      <dgm:t>
        <a:bodyPr/>
        <a:lstStyle/>
        <a:p>
          <a:endParaRPr lang="en-US"/>
        </a:p>
      </dgm:t>
    </dgm:pt>
    <dgm:pt modelId="{56245EB4-FED7-483C-A66A-7F741D56E929}" type="sibTrans" cxnId="{70D72071-0869-44D2-8226-A285FDB67AFF}">
      <dgm:prSet/>
      <dgm:spPr/>
      <dgm:t>
        <a:bodyPr/>
        <a:lstStyle/>
        <a:p>
          <a:endParaRPr lang="en-US"/>
        </a:p>
      </dgm:t>
    </dgm:pt>
    <dgm:pt modelId="{06F65016-9AAB-ED48-9B47-055B7E2F6D9F}" type="pres">
      <dgm:prSet presAssocID="{94526C95-BC0E-49F9-AEA9-1CA7F308DB5B}" presName="outerComposite" presStyleCnt="0">
        <dgm:presLayoutVars>
          <dgm:chMax val="5"/>
          <dgm:dir/>
          <dgm:resizeHandles val="exact"/>
        </dgm:presLayoutVars>
      </dgm:prSet>
      <dgm:spPr/>
    </dgm:pt>
    <dgm:pt modelId="{1D1A0187-E3D3-DC49-BF96-BC1DCA09C8BF}" type="pres">
      <dgm:prSet presAssocID="{94526C95-BC0E-49F9-AEA9-1CA7F308DB5B}" presName="dummyMaxCanvas" presStyleCnt="0">
        <dgm:presLayoutVars/>
      </dgm:prSet>
      <dgm:spPr/>
    </dgm:pt>
    <dgm:pt modelId="{5EDFF41A-6329-604B-85CD-0D8F0FC51448}" type="pres">
      <dgm:prSet presAssocID="{94526C95-BC0E-49F9-AEA9-1CA7F308DB5B}" presName="TwoNodes_1" presStyleLbl="node1" presStyleIdx="0" presStyleCnt="2">
        <dgm:presLayoutVars>
          <dgm:bulletEnabled val="1"/>
        </dgm:presLayoutVars>
      </dgm:prSet>
      <dgm:spPr/>
    </dgm:pt>
    <dgm:pt modelId="{780C7AF5-EA15-2D4F-9DE0-D8CEBB09CA72}" type="pres">
      <dgm:prSet presAssocID="{94526C95-BC0E-49F9-AEA9-1CA7F308DB5B}" presName="TwoNodes_2" presStyleLbl="node1" presStyleIdx="1" presStyleCnt="2">
        <dgm:presLayoutVars>
          <dgm:bulletEnabled val="1"/>
        </dgm:presLayoutVars>
      </dgm:prSet>
      <dgm:spPr/>
    </dgm:pt>
    <dgm:pt modelId="{8EF31DBB-B727-8B49-8016-837AC55A3116}" type="pres">
      <dgm:prSet presAssocID="{94526C95-BC0E-49F9-AEA9-1CA7F308DB5B}" presName="TwoConn_1-2" presStyleLbl="fgAccFollowNode1" presStyleIdx="0" presStyleCnt="1">
        <dgm:presLayoutVars>
          <dgm:bulletEnabled val="1"/>
        </dgm:presLayoutVars>
      </dgm:prSet>
      <dgm:spPr/>
    </dgm:pt>
    <dgm:pt modelId="{ED3CAAD2-BFCE-8F43-9D12-FDCB84A2B603}" type="pres">
      <dgm:prSet presAssocID="{94526C95-BC0E-49F9-AEA9-1CA7F308DB5B}" presName="TwoNodes_1_text" presStyleLbl="node1" presStyleIdx="1" presStyleCnt="2">
        <dgm:presLayoutVars>
          <dgm:bulletEnabled val="1"/>
        </dgm:presLayoutVars>
      </dgm:prSet>
      <dgm:spPr/>
    </dgm:pt>
    <dgm:pt modelId="{4F0719EE-2B62-E042-836C-EF6E6EF271DD}" type="pres">
      <dgm:prSet presAssocID="{94526C95-BC0E-49F9-AEA9-1CA7F308DB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4A7BF0D-9975-7B41-BC50-4E5AF3866728}" type="presOf" srcId="{7F61BC05-94C6-44FD-AD25-0E045DD54B5F}" destId="{780C7AF5-EA15-2D4F-9DE0-D8CEBB09CA72}" srcOrd="0" destOrd="0" presId="urn:microsoft.com/office/officeart/2005/8/layout/vProcess5"/>
    <dgm:cxn modelId="{E15D4639-7B46-EC4C-99B3-E7362045A830}" type="presOf" srcId="{65E92C58-AF59-459B-9466-1ED821C3F15C}" destId="{5EDFF41A-6329-604B-85CD-0D8F0FC51448}" srcOrd="0" destOrd="0" presId="urn:microsoft.com/office/officeart/2005/8/layout/vProcess5"/>
    <dgm:cxn modelId="{8B3CB24F-A117-4C4A-ADE3-7C954228E7B4}" type="presOf" srcId="{94526C95-BC0E-49F9-AEA9-1CA7F308DB5B}" destId="{06F65016-9AAB-ED48-9B47-055B7E2F6D9F}" srcOrd="0" destOrd="0" presId="urn:microsoft.com/office/officeart/2005/8/layout/vProcess5"/>
    <dgm:cxn modelId="{70D72071-0869-44D2-8226-A285FDB67AFF}" srcId="{94526C95-BC0E-49F9-AEA9-1CA7F308DB5B}" destId="{7F61BC05-94C6-44FD-AD25-0E045DD54B5F}" srcOrd="1" destOrd="0" parTransId="{B550B2C4-A79D-4ED9-82C3-A0D7D4AE2FBE}" sibTransId="{56245EB4-FED7-483C-A66A-7F741D56E929}"/>
    <dgm:cxn modelId="{A399D67C-9659-4A39-AD46-C0771306876B}" srcId="{94526C95-BC0E-49F9-AEA9-1CA7F308DB5B}" destId="{65E92C58-AF59-459B-9466-1ED821C3F15C}" srcOrd="0" destOrd="0" parTransId="{3B95E500-0E71-460E-B0CE-068CE34B0230}" sibTransId="{C7588643-7AB2-408C-A9B8-8E29AFD54F0C}"/>
    <dgm:cxn modelId="{C4CD0FA0-056C-624B-A3E5-67C5237BC91E}" type="presOf" srcId="{C7588643-7AB2-408C-A9B8-8E29AFD54F0C}" destId="{8EF31DBB-B727-8B49-8016-837AC55A3116}" srcOrd="0" destOrd="0" presId="urn:microsoft.com/office/officeart/2005/8/layout/vProcess5"/>
    <dgm:cxn modelId="{B6D6E0AC-C6C4-B147-B48F-8B2D0D567B2C}" type="presOf" srcId="{7F61BC05-94C6-44FD-AD25-0E045DD54B5F}" destId="{4F0719EE-2B62-E042-836C-EF6E6EF271DD}" srcOrd="1" destOrd="0" presId="urn:microsoft.com/office/officeart/2005/8/layout/vProcess5"/>
    <dgm:cxn modelId="{42ED70C9-059B-444B-9BFF-B9747C38B85A}" type="presOf" srcId="{65E92C58-AF59-459B-9466-1ED821C3F15C}" destId="{ED3CAAD2-BFCE-8F43-9D12-FDCB84A2B603}" srcOrd="1" destOrd="0" presId="urn:microsoft.com/office/officeart/2005/8/layout/vProcess5"/>
    <dgm:cxn modelId="{A103A06A-C91E-7B4C-8334-C797FBDF83D2}" type="presParOf" srcId="{06F65016-9AAB-ED48-9B47-055B7E2F6D9F}" destId="{1D1A0187-E3D3-DC49-BF96-BC1DCA09C8BF}" srcOrd="0" destOrd="0" presId="urn:microsoft.com/office/officeart/2005/8/layout/vProcess5"/>
    <dgm:cxn modelId="{DA639EDE-D7CA-EF40-B9A4-B09A675ECD30}" type="presParOf" srcId="{06F65016-9AAB-ED48-9B47-055B7E2F6D9F}" destId="{5EDFF41A-6329-604B-85CD-0D8F0FC51448}" srcOrd="1" destOrd="0" presId="urn:microsoft.com/office/officeart/2005/8/layout/vProcess5"/>
    <dgm:cxn modelId="{C1804856-BA2E-EB40-8F7A-EDEB7E9CCC9B}" type="presParOf" srcId="{06F65016-9AAB-ED48-9B47-055B7E2F6D9F}" destId="{780C7AF5-EA15-2D4F-9DE0-D8CEBB09CA72}" srcOrd="2" destOrd="0" presId="urn:microsoft.com/office/officeart/2005/8/layout/vProcess5"/>
    <dgm:cxn modelId="{BEAA6E1E-EB92-1A45-AA1C-D820CA043F36}" type="presParOf" srcId="{06F65016-9AAB-ED48-9B47-055B7E2F6D9F}" destId="{8EF31DBB-B727-8B49-8016-837AC55A3116}" srcOrd="3" destOrd="0" presId="urn:microsoft.com/office/officeart/2005/8/layout/vProcess5"/>
    <dgm:cxn modelId="{3D530F7C-5E87-4D4C-8D6F-0F337010BA8D}" type="presParOf" srcId="{06F65016-9AAB-ED48-9B47-055B7E2F6D9F}" destId="{ED3CAAD2-BFCE-8F43-9D12-FDCB84A2B603}" srcOrd="4" destOrd="0" presId="urn:microsoft.com/office/officeart/2005/8/layout/vProcess5"/>
    <dgm:cxn modelId="{A14D369D-7A83-534F-A44E-B3253E023887}" type="presParOf" srcId="{06F65016-9AAB-ED48-9B47-055B7E2F6D9F}" destId="{4F0719EE-2B62-E042-836C-EF6E6EF271D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781156-5517-40BE-A56B-07BFBC25EA5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EABA88-AB62-4369-9F7F-CAFDF1BD2D42}">
      <dgm:prSet/>
      <dgm:spPr/>
      <dgm:t>
        <a:bodyPr/>
        <a:lstStyle/>
        <a:p>
          <a:r>
            <a:rPr lang="en-US"/>
            <a:t>4.1 Network Training</a:t>
          </a:r>
        </a:p>
      </dgm:t>
    </dgm:pt>
    <dgm:pt modelId="{A75435CC-8581-4F2D-9C92-15E8729F418C}" type="parTrans" cxnId="{FAED6F2A-F599-493F-AF6F-7ABED4FA4BBA}">
      <dgm:prSet/>
      <dgm:spPr/>
      <dgm:t>
        <a:bodyPr/>
        <a:lstStyle/>
        <a:p>
          <a:endParaRPr lang="en-US"/>
        </a:p>
      </dgm:t>
    </dgm:pt>
    <dgm:pt modelId="{11FE4F2E-AD6C-4BDF-8D4B-86E7495CC525}" type="sibTrans" cxnId="{FAED6F2A-F599-493F-AF6F-7ABED4FA4BBA}">
      <dgm:prSet/>
      <dgm:spPr/>
      <dgm:t>
        <a:bodyPr/>
        <a:lstStyle/>
        <a:p>
          <a:endParaRPr lang="en-US"/>
        </a:p>
      </dgm:t>
    </dgm:pt>
    <dgm:pt modelId="{736F2B2D-7A78-44FF-9F2C-FB6F6055E91C}">
      <dgm:prSet/>
      <dgm:spPr/>
      <dgm:t>
        <a:bodyPr/>
        <a:lstStyle/>
        <a:p>
          <a:r>
            <a:rPr lang="en-US"/>
            <a:t>4.2 Comparison</a:t>
          </a:r>
        </a:p>
      </dgm:t>
    </dgm:pt>
    <dgm:pt modelId="{469778AB-6E4B-4AA5-973C-B9CC6AD89A90}" type="parTrans" cxnId="{411D2B7C-7D47-490E-BBE9-AF05DE4CEFFD}">
      <dgm:prSet/>
      <dgm:spPr/>
      <dgm:t>
        <a:bodyPr/>
        <a:lstStyle/>
        <a:p>
          <a:endParaRPr lang="en-US"/>
        </a:p>
      </dgm:t>
    </dgm:pt>
    <dgm:pt modelId="{83C5108A-D6C9-487B-B620-8150FF4F7D45}" type="sibTrans" cxnId="{411D2B7C-7D47-490E-BBE9-AF05DE4CEFFD}">
      <dgm:prSet/>
      <dgm:spPr/>
      <dgm:t>
        <a:bodyPr/>
        <a:lstStyle/>
        <a:p>
          <a:endParaRPr lang="en-US"/>
        </a:p>
      </dgm:t>
    </dgm:pt>
    <dgm:pt modelId="{93E1AA27-9ED0-4393-8869-CDE4D5202187}">
      <dgm:prSet/>
      <dgm:spPr/>
      <dgm:t>
        <a:bodyPr/>
        <a:lstStyle/>
        <a:p>
          <a:r>
            <a:rPr lang="en-US"/>
            <a:t>4.3 Discussion</a:t>
          </a:r>
        </a:p>
      </dgm:t>
    </dgm:pt>
    <dgm:pt modelId="{DC08B117-2F79-4C2F-9EEF-6BFB33AD22FD}" type="parTrans" cxnId="{4B79B22C-5A2B-46BE-92F1-B54941A76487}">
      <dgm:prSet/>
      <dgm:spPr/>
      <dgm:t>
        <a:bodyPr/>
        <a:lstStyle/>
        <a:p>
          <a:endParaRPr lang="en-US"/>
        </a:p>
      </dgm:t>
    </dgm:pt>
    <dgm:pt modelId="{0DC145C3-025B-4BC7-A5FA-DCA453C0BA26}" type="sibTrans" cxnId="{4B79B22C-5A2B-46BE-92F1-B54941A76487}">
      <dgm:prSet/>
      <dgm:spPr/>
      <dgm:t>
        <a:bodyPr/>
        <a:lstStyle/>
        <a:p>
          <a:endParaRPr lang="en-US"/>
        </a:p>
      </dgm:t>
    </dgm:pt>
    <dgm:pt modelId="{F1EC1F54-5323-2646-9074-4BAE448C3944}" type="pres">
      <dgm:prSet presAssocID="{3D781156-5517-40BE-A56B-07BFBC25EA5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3415F7-284A-2541-92A1-8220FCE3C139}" type="pres">
      <dgm:prSet presAssocID="{1EEABA88-AB62-4369-9F7F-CAFDF1BD2D42}" presName="hierRoot1" presStyleCnt="0"/>
      <dgm:spPr/>
    </dgm:pt>
    <dgm:pt modelId="{AAF03043-D213-0B43-8FC2-483F6140B713}" type="pres">
      <dgm:prSet presAssocID="{1EEABA88-AB62-4369-9F7F-CAFDF1BD2D42}" presName="composite" presStyleCnt="0"/>
      <dgm:spPr/>
    </dgm:pt>
    <dgm:pt modelId="{73B5AF7D-A164-6446-AD95-EDD644E4313F}" type="pres">
      <dgm:prSet presAssocID="{1EEABA88-AB62-4369-9F7F-CAFDF1BD2D42}" presName="background" presStyleLbl="node0" presStyleIdx="0" presStyleCnt="3"/>
      <dgm:spPr/>
    </dgm:pt>
    <dgm:pt modelId="{646B118C-D259-9947-BAD4-C878E652A639}" type="pres">
      <dgm:prSet presAssocID="{1EEABA88-AB62-4369-9F7F-CAFDF1BD2D42}" presName="text" presStyleLbl="fgAcc0" presStyleIdx="0" presStyleCnt="3">
        <dgm:presLayoutVars>
          <dgm:chPref val="3"/>
        </dgm:presLayoutVars>
      </dgm:prSet>
      <dgm:spPr/>
    </dgm:pt>
    <dgm:pt modelId="{3933FC12-91AB-3743-BEDE-8BAD08F57D5A}" type="pres">
      <dgm:prSet presAssocID="{1EEABA88-AB62-4369-9F7F-CAFDF1BD2D42}" presName="hierChild2" presStyleCnt="0"/>
      <dgm:spPr/>
    </dgm:pt>
    <dgm:pt modelId="{88A18715-5DA4-C44D-B4C4-4A070DA575ED}" type="pres">
      <dgm:prSet presAssocID="{736F2B2D-7A78-44FF-9F2C-FB6F6055E91C}" presName="hierRoot1" presStyleCnt="0"/>
      <dgm:spPr/>
    </dgm:pt>
    <dgm:pt modelId="{AA4480E6-5CDE-F742-A487-B24E4615BABE}" type="pres">
      <dgm:prSet presAssocID="{736F2B2D-7A78-44FF-9F2C-FB6F6055E91C}" presName="composite" presStyleCnt="0"/>
      <dgm:spPr/>
    </dgm:pt>
    <dgm:pt modelId="{F55AA08E-C547-E74F-9F6B-B81827E4EEDB}" type="pres">
      <dgm:prSet presAssocID="{736F2B2D-7A78-44FF-9F2C-FB6F6055E91C}" presName="background" presStyleLbl="node0" presStyleIdx="1" presStyleCnt="3"/>
      <dgm:spPr/>
    </dgm:pt>
    <dgm:pt modelId="{2682C136-5226-4945-B714-456CE517BB23}" type="pres">
      <dgm:prSet presAssocID="{736F2B2D-7A78-44FF-9F2C-FB6F6055E91C}" presName="text" presStyleLbl="fgAcc0" presStyleIdx="1" presStyleCnt="3">
        <dgm:presLayoutVars>
          <dgm:chPref val="3"/>
        </dgm:presLayoutVars>
      </dgm:prSet>
      <dgm:spPr/>
    </dgm:pt>
    <dgm:pt modelId="{E273CECD-C14D-C645-92E0-AA33CE5E50A6}" type="pres">
      <dgm:prSet presAssocID="{736F2B2D-7A78-44FF-9F2C-FB6F6055E91C}" presName="hierChild2" presStyleCnt="0"/>
      <dgm:spPr/>
    </dgm:pt>
    <dgm:pt modelId="{629F7ECC-5831-3B4A-8BE0-ABDF34B37CFB}" type="pres">
      <dgm:prSet presAssocID="{93E1AA27-9ED0-4393-8869-CDE4D5202187}" presName="hierRoot1" presStyleCnt="0"/>
      <dgm:spPr/>
    </dgm:pt>
    <dgm:pt modelId="{4E687832-C07D-CA4C-B94D-FC3A09D39BE3}" type="pres">
      <dgm:prSet presAssocID="{93E1AA27-9ED0-4393-8869-CDE4D5202187}" presName="composite" presStyleCnt="0"/>
      <dgm:spPr/>
    </dgm:pt>
    <dgm:pt modelId="{C2FD9726-2E41-6C4C-B0FE-B856CDE8255C}" type="pres">
      <dgm:prSet presAssocID="{93E1AA27-9ED0-4393-8869-CDE4D5202187}" presName="background" presStyleLbl="node0" presStyleIdx="2" presStyleCnt="3"/>
      <dgm:spPr/>
    </dgm:pt>
    <dgm:pt modelId="{08087CF6-3303-3044-B4AC-80385DD3AA7C}" type="pres">
      <dgm:prSet presAssocID="{93E1AA27-9ED0-4393-8869-CDE4D5202187}" presName="text" presStyleLbl="fgAcc0" presStyleIdx="2" presStyleCnt="3">
        <dgm:presLayoutVars>
          <dgm:chPref val="3"/>
        </dgm:presLayoutVars>
      </dgm:prSet>
      <dgm:spPr/>
    </dgm:pt>
    <dgm:pt modelId="{AB116159-8F3C-BC42-9FDF-917E51B57059}" type="pres">
      <dgm:prSet presAssocID="{93E1AA27-9ED0-4393-8869-CDE4D5202187}" presName="hierChild2" presStyleCnt="0"/>
      <dgm:spPr/>
    </dgm:pt>
  </dgm:ptLst>
  <dgm:cxnLst>
    <dgm:cxn modelId="{0F1B0120-087D-D449-B42C-FD70D0C13D44}" type="presOf" srcId="{3D781156-5517-40BE-A56B-07BFBC25EA5F}" destId="{F1EC1F54-5323-2646-9074-4BAE448C3944}" srcOrd="0" destOrd="0" presId="urn:microsoft.com/office/officeart/2005/8/layout/hierarchy1"/>
    <dgm:cxn modelId="{FAED6F2A-F599-493F-AF6F-7ABED4FA4BBA}" srcId="{3D781156-5517-40BE-A56B-07BFBC25EA5F}" destId="{1EEABA88-AB62-4369-9F7F-CAFDF1BD2D42}" srcOrd="0" destOrd="0" parTransId="{A75435CC-8581-4F2D-9C92-15E8729F418C}" sibTransId="{11FE4F2E-AD6C-4BDF-8D4B-86E7495CC525}"/>
    <dgm:cxn modelId="{4B79B22C-5A2B-46BE-92F1-B54941A76487}" srcId="{3D781156-5517-40BE-A56B-07BFBC25EA5F}" destId="{93E1AA27-9ED0-4393-8869-CDE4D5202187}" srcOrd="2" destOrd="0" parTransId="{DC08B117-2F79-4C2F-9EEF-6BFB33AD22FD}" sibTransId="{0DC145C3-025B-4BC7-A5FA-DCA453C0BA26}"/>
    <dgm:cxn modelId="{69C7177C-50AD-014D-A93B-D2DA662FE3C6}" type="presOf" srcId="{93E1AA27-9ED0-4393-8869-CDE4D5202187}" destId="{08087CF6-3303-3044-B4AC-80385DD3AA7C}" srcOrd="0" destOrd="0" presId="urn:microsoft.com/office/officeart/2005/8/layout/hierarchy1"/>
    <dgm:cxn modelId="{411D2B7C-7D47-490E-BBE9-AF05DE4CEFFD}" srcId="{3D781156-5517-40BE-A56B-07BFBC25EA5F}" destId="{736F2B2D-7A78-44FF-9F2C-FB6F6055E91C}" srcOrd="1" destOrd="0" parTransId="{469778AB-6E4B-4AA5-973C-B9CC6AD89A90}" sibTransId="{83C5108A-D6C9-487B-B620-8150FF4F7D45}"/>
    <dgm:cxn modelId="{F15AB7A3-82AF-EE4A-BB1F-90F9B10B0F21}" type="presOf" srcId="{1EEABA88-AB62-4369-9F7F-CAFDF1BD2D42}" destId="{646B118C-D259-9947-BAD4-C878E652A639}" srcOrd="0" destOrd="0" presId="urn:microsoft.com/office/officeart/2005/8/layout/hierarchy1"/>
    <dgm:cxn modelId="{702B49B6-2C86-2748-953F-5F532BD9B641}" type="presOf" srcId="{736F2B2D-7A78-44FF-9F2C-FB6F6055E91C}" destId="{2682C136-5226-4945-B714-456CE517BB23}" srcOrd="0" destOrd="0" presId="urn:microsoft.com/office/officeart/2005/8/layout/hierarchy1"/>
    <dgm:cxn modelId="{72C70E4E-900A-3545-87EC-3E834F5E6C44}" type="presParOf" srcId="{F1EC1F54-5323-2646-9074-4BAE448C3944}" destId="{323415F7-284A-2541-92A1-8220FCE3C139}" srcOrd="0" destOrd="0" presId="urn:microsoft.com/office/officeart/2005/8/layout/hierarchy1"/>
    <dgm:cxn modelId="{0D6C0655-09EB-6E41-B5ED-92DE1EC590F0}" type="presParOf" srcId="{323415F7-284A-2541-92A1-8220FCE3C139}" destId="{AAF03043-D213-0B43-8FC2-483F6140B713}" srcOrd="0" destOrd="0" presId="urn:microsoft.com/office/officeart/2005/8/layout/hierarchy1"/>
    <dgm:cxn modelId="{936DEB0A-71DF-D64D-8F74-189120813357}" type="presParOf" srcId="{AAF03043-D213-0B43-8FC2-483F6140B713}" destId="{73B5AF7D-A164-6446-AD95-EDD644E4313F}" srcOrd="0" destOrd="0" presId="urn:microsoft.com/office/officeart/2005/8/layout/hierarchy1"/>
    <dgm:cxn modelId="{8A87A89D-7D7B-1943-B068-FB4A657197E7}" type="presParOf" srcId="{AAF03043-D213-0B43-8FC2-483F6140B713}" destId="{646B118C-D259-9947-BAD4-C878E652A639}" srcOrd="1" destOrd="0" presId="urn:microsoft.com/office/officeart/2005/8/layout/hierarchy1"/>
    <dgm:cxn modelId="{4560D841-CF8F-0E43-A2F6-FAB106C363F3}" type="presParOf" srcId="{323415F7-284A-2541-92A1-8220FCE3C139}" destId="{3933FC12-91AB-3743-BEDE-8BAD08F57D5A}" srcOrd="1" destOrd="0" presId="urn:microsoft.com/office/officeart/2005/8/layout/hierarchy1"/>
    <dgm:cxn modelId="{C35702D4-E964-1445-BADD-F1A06C776153}" type="presParOf" srcId="{F1EC1F54-5323-2646-9074-4BAE448C3944}" destId="{88A18715-5DA4-C44D-B4C4-4A070DA575ED}" srcOrd="1" destOrd="0" presId="urn:microsoft.com/office/officeart/2005/8/layout/hierarchy1"/>
    <dgm:cxn modelId="{C9EB1D06-B49A-2040-A41A-66EAAF0A141B}" type="presParOf" srcId="{88A18715-5DA4-C44D-B4C4-4A070DA575ED}" destId="{AA4480E6-5CDE-F742-A487-B24E4615BABE}" srcOrd="0" destOrd="0" presId="urn:microsoft.com/office/officeart/2005/8/layout/hierarchy1"/>
    <dgm:cxn modelId="{56329D8D-0D7E-BA4B-8303-9D9B8716196D}" type="presParOf" srcId="{AA4480E6-5CDE-F742-A487-B24E4615BABE}" destId="{F55AA08E-C547-E74F-9F6B-B81827E4EEDB}" srcOrd="0" destOrd="0" presId="urn:microsoft.com/office/officeart/2005/8/layout/hierarchy1"/>
    <dgm:cxn modelId="{19F88C53-2957-674F-B250-3410504A3307}" type="presParOf" srcId="{AA4480E6-5CDE-F742-A487-B24E4615BABE}" destId="{2682C136-5226-4945-B714-456CE517BB23}" srcOrd="1" destOrd="0" presId="urn:microsoft.com/office/officeart/2005/8/layout/hierarchy1"/>
    <dgm:cxn modelId="{63953883-A720-4044-A986-8C2CEBA09196}" type="presParOf" srcId="{88A18715-5DA4-C44D-B4C4-4A070DA575ED}" destId="{E273CECD-C14D-C645-92E0-AA33CE5E50A6}" srcOrd="1" destOrd="0" presId="urn:microsoft.com/office/officeart/2005/8/layout/hierarchy1"/>
    <dgm:cxn modelId="{EF1B5E8F-CCCC-674F-9116-08EE2AFEA518}" type="presParOf" srcId="{F1EC1F54-5323-2646-9074-4BAE448C3944}" destId="{629F7ECC-5831-3B4A-8BE0-ABDF34B37CFB}" srcOrd="2" destOrd="0" presId="urn:microsoft.com/office/officeart/2005/8/layout/hierarchy1"/>
    <dgm:cxn modelId="{81BE2200-15C9-AB4E-B573-72359347BEBB}" type="presParOf" srcId="{629F7ECC-5831-3B4A-8BE0-ABDF34B37CFB}" destId="{4E687832-C07D-CA4C-B94D-FC3A09D39BE3}" srcOrd="0" destOrd="0" presId="urn:microsoft.com/office/officeart/2005/8/layout/hierarchy1"/>
    <dgm:cxn modelId="{DACB9194-9EA4-964A-AD1A-611169AAE0F0}" type="presParOf" srcId="{4E687832-C07D-CA4C-B94D-FC3A09D39BE3}" destId="{C2FD9726-2E41-6C4C-B0FE-B856CDE8255C}" srcOrd="0" destOrd="0" presId="urn:microsoft.com/office/officeart/2005/8/layout/hierarchy1"/>
    <dgm:cxn modelId="{7E1CB4EB-54A0-444A-9288-241F6C8C7765}" type="presParOf" srcId="{4E687832-C07D-CA4C-B94D-FC3A09D39BE3}" destId="{08087CF6-3303-3044-B4AC-80385DD3AA7C}" srcOrd="1" destOrd="0" presId="urn:microsoft.com/office/officeart/2005/8/layout/hierarchy1"/>
    <dgm:cxn modelId="{2CCF1136-18DE-A54D-9FC1-380A5059D934}" type="presParOf" srcId="{629F7ECC-5831-3B4A-8BE0-ABDF34B37CFB}" destId="{AB116159-8F3C-BC42-9FDF-917E51B570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DDE73F-57B5-401A-9607-5B12885D5FE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1DF3E0-0278-4202-A066-86C924CCA4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Dataset: 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SVHN &amp; non-numeric data.</a:t>
          </a:r>
        </a:p>
      </dgm:t>
    </dgm:pt>
    <dgm:pt modelId="{521747A4-0F1E-41AF-92A3-7E02E163261D}" type="parTrans" cxnId="{6CEB8ABF-7CD9-4731-913F-933A18E589DD}">
      <dgm:prSet/>
      <dgm:spPr/>
      <dgm:t>
        <a:bodyPr/>
        <a:lstStyle/>
        <a:p>
          <a:endParaRPr lang="en-US"/>
        </a:p>
      </dgm:t>
    </dgm:pt>
    <dgm:pt modelId="{1D22A481-D147-4964-83E9-07809CD272B8}" type="sibTrans" cxnId="{6CEB8ABF-7CD9-4731-913F-933A18E589DD}">
      <dgm:prSet/>
      <dgm:spPr/>
      <dgm:t>
        <a:bodyPr/>
        <a:lstStyle/>
        <a:p>
          <a:endParaRPr lang="en-US"/>
        </a:p>
      </dgm:t>
    </dgm:pt>
    <dgm:pt modelId="{FE479A36-0D5B-4423-8048-C67D2B3DE1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Data Augmentation: 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Scale invariance, Location invariance, Font invariance, Pose invariance, Lighting invariance, and Noise invariance.</a:t>
          </a:r>
        </a:p>
      </dgm:t>
    </dgm:pt>
    <dgm:pt modelId="{9C7915D8-B103-48AB-9FFB-3FE174FA5840}" type="parTrans" cxnId="{F35A2987-EBB4-43ED-8EEF-ABF6C1455DF9}">
      <dgm:prSet/>
      <dgm:spPr/>
      <dgm:t>
        <a:bodyPr/>
        <a:lstStyle/>
        <a:p>
          <a:endParaRPr lang="en-US"/>
        </a:p>
      </dgm:t>
    </dgm:pt>
    <dgm:pt modelId="{52150845-D556-4482-98EF-ECAFCE6FAE4E}" type="sibTrans" cxnId="{F35A2987-EBB4-43ED-8EEF-ABF6C1455DF9}">
      <dgm:prSet/>
      <dgm:spPr/>
      <dgm:t>
        <a:bodyPr/>
        <a:lstStyle/>
        <a:p>
          <a:endParaRPr lang="en-US"/>
        </a:p>
      </dgm:t>
    </dgm:pt>
    <dgm:pt modelId="{378409A7-7A50-4271-823F-F46BC50ED0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Training Details: 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GPU: NVIDIA, TITAN; 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Learning rate: 0.0001;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Batch site: 1024;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Epochs: 800; </a:t>
          </a:r>
        </a:p>
      </dgm:t>
    </dgm:pt>
    <dgm:pt modelId="{2BDCC27C-7C88-44C6-AA99-408961D75A33}" type="parTrans" cxnId="{88D811C2-0BBD-4F50-8DBD-E72606B5F56F}">
      <dgm:prSet/>
      <dgm:spPr/>
      <dgm:t>
        <a:bodyPr/>
        <a:lstStyle/>
        <a:p>
          <a:endParaRPr lang="en-US"/>
        </a:p>
      </dgm:t>
    </dgm:pt>
    <dgm:pt modelId="{BF4E9CC3-79F3-40EC-AA06-68349E14C711}" type="sibTrans" cxnId="{88D811C2-0BBD-4F50-8DBD-E72606B5F56F}">
      <dgm:prSet/>
      <dgm:spPr/>
      <dgm:t>
        <a:bodyPr/>
        <a:lstStyle/>
        <a:p>
          <a:endParaRPr lang="en-US"/>
        </a:p>
      </dgm:t>
    </dgm:pt>
    <dgm:pt modelId="{96040980-8786-472F-B21A-608B661A8DA2}" type="pres">
      <dgm:prSet presAssocID="{3BDDE73F-57B5-401A-9607-5B12885D5FEC}" presName="root" presStyleCnt="0">
        <dgm:presLayoutVars>
          <dgm:dir/>
          <dgm:resizeHandles val="exact"/>
        </dgm:presLayoutVars>
      </dgm:prSet>
      <dgm:spPr/>
    </dgm:pt>
    <dgm:pt modelId="{1671A0A5-5020-482D-8DCC-2CB9F3999F74}" type="pres">
      <dgm:prSet presAssocID="{331DF3E0-0278-4202-A066-86C924CCA416}" presName="compNode" presStyleCnt="0"/>
      <dgm:spPr/>
    </dgm:pt>
    <dgm:pt modelId="{04ABC8F8-8FB1-465B-8FB9-24391CF64B3E}" type="pres">
      <dgm:prSet presAssocID="{331DF3E0-0278-4202-A066-86C924CCA41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E341CB-77F0-4DC8-B61E-B733607E8FDE}" type="pres">
      <dgm:prSet presAssocID="{331DF3E0-0278-4202-A066-86C924CCA4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B33A1EA-7FF0-4F8F-A408-65CF89D079E4}" type="pres">
      <dgm:prSet presAssocID="{331DF3E0-0278-4202-A066-86C924CCA416}" presName="spaceRect" presStyleCnt="0"/>
      <dgm:spPr/>
    </dgm:pt>
    <dgm:pt modelId="{C72A9ED0-BBAE-4662-B965-DBE249A47D9C}" type="pres">
      <dgm:prSet presAssocID="{331DF3E0-0278-4202-A066-86C924CCA416}" presName="textRect" presStyleLbl="revTx" presStyleIdx="0" presStyleCnt="3">
        <dgm:presLayoutVars>
          <dgm:chMax val="1"/>
          <dgm:chPref val="1"/>
        </dgm:presLayoutVars>
      </dgm:prSet>
      <dgm:spPr/>
    </dgm:pt>
    <dgm:pt modelId="{2A32A7D3-48EE-4C91-8F2B-10A62700D907}" type="pres">
      <dgm:prSet presAssocID="{1D22A481-D147-4964-83E9-07809CD272B8}" presName="sibTrans" presStyleCnt="0"/>
      <dgm:spPr/>
    </dgm:pt>
    <dgm:pt modelId="{AD85807D-100D-496E-980C-25E070B2FCF7}" type="pres">
      <dgm:prSet presAssocID="{FE479A36-0D5B-4423-8048-C67D2B3DE155}" presName="compNode" presStyleCnt="0"/>
      <dgm:spPr/>
    </dgm:pt>
    <dgm:pt modelId="{4591A447-11F5-4E61-8551-AA407CCC4C86}" type="pres">
      <dgm:prSet presAssocID="{FE479A36-0D5B-4423-8048-C67D2B3DE15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41C971A-120A-457C-8499-4730C7A8F07E}" type="pres">
      <dgm:prSet presAssocID="{FE479A36-0D5B-4423-8048-C67D2B3DE1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F26C16A-9551-4691-9ED4-08A22FBEC245}" type="pres">
      <dgm:prSet presAssocID="{FE479A36-0D5B-4423-8048-C67D2B3DE155}" presName="spaceRect" presStyleCnt="0"/>
      <dgm:spPr/>
    </dgm:pt>
    <dgm:pt modelId="{67D31648-F5DC-47F4-AA9B-17FB54D3D00B}" type="pres">
      <dgm:prSet presAssocID="{FE479A36-0D5B-4423-8048-C67D2B3DE155}" presName="textRect" presStyleLbl="revTx" presStyleIdx="1" presStyleCnt="3">
        <dgm:presLayoutVars>
          <dgm:chMax val="1"/>
          <dgm:chPref val="1"/>
        </dgm:presLayoutVars>
      </dgm:prSet>
      <dgm:spPr/>
    </dgm:pt>
    <dgm:pt modelId="{EA230997-8900-4B7E-89C1-6063E13977F4}" type="pres">
      <dgm:prSet presAssocID="{52150845-D556-4482-98EF-ECAFCE6FAE4E}" presName="sibTrans" presStyleCnt="0"/>
      <dgm:spPr/>
    </dgm:pt>
    <dgm:pt modelId="{4D86CC9E-786A-4424-8D97-047EAD8ADBC5}" type="pres">
      <dgm:prSet presAssocID="{378409A7-7A50-4271-823F-F46BC50ED0D4}" presName="compNode" presStyleCnt="0"/>
      <dgm:spPr/>
    </dgm:pt>
    <dgm:pt modelId="{E07488EA-524D-44E2-AD8C-4B722C90FC7B}" type="pres">
      <dgm:prSet presAssocID="{378409A7-7A50-4271-823F-F46BC50ED0D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B400EEE-8EC1-4D22-81F1-D33FECF32507}" type="pres">
      <dgm:prSet presAssocID="{378409A7-7A50-4271-823F-F46BC50ED0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658296-86CE-4BFD-918B-54C28FEB94D7}" type="pres">
      <dgm:prSet presAssocID="{378409A7-7A50-4271-823F-F46BC50ED0D4}" presName="spaceRect" presStyleCnt="0"/>
      <dgm:spPr/>
    </dgm:pt>
    <dgm:pt modelId="{8648CF0F-D0F6-432A-A09A-17C88C923130}" type="pres">
      <dgm:prSet presAssocID="{378409A7-7A50-4271-823F-F46BC50ED0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332E3F-CD1C-7F4D-919D-E34DB93EEB46}" type="presOf" srcId="{3BDDE73F-57B5-401A-9607-5B12885D5FEC}" destId="{96040980-8786-472F-B21A-608B661A8DA2}" srcOrd="0" destOrd="0" presId="urn:microsoft.com/office/officeart/2018/5/layout/IconLeafLabelList"/>
    <dgm:cxn modelId="{27E0FA40-3982-4C49-9652-06885266D019}" type="presOf" srcId="{FE479A36-0D5B-4423-8048-C67D2B3DE155}" destId="{67D31648-F5DC-47F4-AA9B-17FB54D3D00B}" srcOrd="0" destOrd="0" presId="urn:microsoft.com/office/officeart/2018/5/layout/IconLeafLabelList"/>
    <dgm:cxn modelId="{F35A2987-EBB4-43ED-8EEF-ABF6C1455DF9}" srcId="{3BDDE73F-57B5-401A-9607-5B12885D5FEC}" destId="{FE479A36-0D5B-4423-8048-C67D2B3DE155}" srcOrd="1" destOrd="0" parTransId="{9C7915D8-B103-48AB-9FFB-3FE174FA5840}" sibTransId="{52150845-D556-4482-98EF-ECAFCE6FAE4E}"/>
    <dgm:cxn modelId="{9EC6C7BE-A04B-F244-800D-35CF568173E8}" type="presOf" srcId="{378409A7-7A50-4271-823F-F46BC50ED0D4}" destId="{8648CF0F-D0F6-432A-A09A-17C88C923130}" srcOrd="0" destOrd="0" presId="urn:microsoft.com/office/officeart/2018/5/layout/IconLeafLabelList"/>
    <dgm:cxn modelId="{6CEB8ABF-7CD9-4731-913F-933A18E589DD}" srcId="{3BDDE73F-57B5-401A-9607-5B12885D5FEC}" destId="{331DF3E0-0278-4202-A066-86C924CCA416}" srcOrd="0" destOrd="0" parTransId="{521747A4-0F1E-41AF-92A3-7E02E163261D}" sibTransId="{1D22A481-D147-4964-83E9-07809CD272B8}"/>
    <dgm:cxn modelId="{88D811C2-0BBD-4F50-8DBD-E72606B5F56F}" srcId="{3BDDE73F-57B5-401A-9607-5B12885D5FEC}" destId="{378409A7-7A50-4271-823F-F46BC50ED0D4}" srcOrd="2" destOrd="0" parTransId="{2BDCC27C-7C88-44C6-AA99-408961D75A33}" sibTransId="{BF4E9CC3-79F3-40EC-AA06-68349E14C711}"/>
    <dgm:cxn modelId="{E27F34F8-7205-F542-BAF1-D34091D726A7}" type="presOf" srcId="{331DF3E0-0278-4202-A066-86C924CCA416}" destId="{C72A9ED0-BBAE-4662-B965-DBE249A47D9C}" srcOrd="0" destOrd="0" presId="urn:microsoft.com/office/officeart/2018/5/layout/IconLeafLabelList"/>
    <dgm:cxn modelId="{1234C5B9-E754-B14B-A320-2E3757BB0237}" type="presParOf" srcId="{96040980-8786-472F-B21A-608B661A8DA2}" destId="{1671A0A5-5020-482D-8DCC-2CB9F3999F74}" srcOrd="0" destOrd="0" presId="urn:microsoft.com/office/officeart/2018/5/layout/IconLeafLabelList"/>
    <dgm:cxn modelId="{8EEF8AAB-3F9E-A648-9C5A-19BD75122E10}" type="presParOf" srcId="{1671A0A5-5020-482D-8DCC-2CB9F3999F74}" destId="{04ABC8F8-8FB1-465B-8FB9-24391CF64B3E}" srcOrd="0" destOrd="0" presId="urn:microsoft.com/office/officeart/2018/5/layout/IconLeafLabelList"/>
    <dgm:cxn modelId="{622CD46B-A38F-254C-B647-42297CF3BC69}" type="presParOf" srcId="{1671A0A5-5020-482D-8DCC-2CB9F3999F74}" destId="{08E341CB-77F0-4DC8-B61E-B733607E8FDE}" srcOrd="1" destOrd="0" presId="urn:microsoft.com/office/officeart/2018/5/layout/IconLeafLabelList"/>
    <dgm:cxn modelId="{DC5CF2B3-143A-8149-831D-97F20CE261A6}" type="presParOf" srcId="{1671A0A5-5020-482D-8DCC-2CB9F3999F74}" destId="{4B33A1EA-7FF0-4F8F-A408-65CF89D079E4}" srcOrd="2" destOrd="0" presId="urn:microsoft.com/office/officeart/2018/5/layout/IconLeafLabelList"/>
    <dgm:cxn modelId="{54EDBE1A-B490-B841-AF79-044861586C10}" type="presParOf" srcId="{1671A0A5-5020-482D-8DCC-2CB9F3999F74}" destId="{C72A9ED0-BBAE-4662-B965-DBE249A47D9C}" srcOrd="3" destOrd="0" presId="urn:microsoft.com/office/officeart/2018/5/layout/IconLeafLabelList"/>
    <dgm:cxn modelId="{9098FD8C-FE62-524F-8B14-B962391B8BCE}" type="presParOf" srcId="{96040980-8786-472F-B21A-608B661A8DA2}" destId="{2A32A7D3-48EE-4C91-8F2B-10A62700D907}" srcOrd="1" destOrd="0" presId="urn:microsoft.com/office/officeart/2018/5/layout/IconLeafLabelList"/>
    <dgm:cxn modelId="{318FC4CC-5289-AB44-A5A5-CD41D74AA86B}" type="presParOf" srcId="{96040980-8786-472F-B21A-608B661A8DA2}" destId="{AD85807D-100D-496E-980C-25E070B2FCF7}" srcOrd="2" destOrd="0" presId="urn:microsoft.com/office/officeart/2018/5/layout/IconLeafLabelList"/>
    <dgm:cxn modelId="{74220585-A0B0-2746-8AD5-D98D46AB8B13}" type="presParOf" srcId="{AD85807D-100D-496E-980C-25E070B2FCF7}" destId="{4591A447-11F5-4E61-8551-AA407CCC4C86}" srcOrd="0" destOrd="0" presId="urn:microsoft.com/office/officeart/2018/5/layout/IconLeafLabelList"/>
    <dgm:cxn modelId="{6224819A-26B3-F243-A68C-0FAE3E64295B}" type="presParOf" srcId="{AD85807D-100D-496E-980C-25E070B2FCF7}" destId="{641C971A-120A-457C-8499-4730C7A8F07E}" srcOrd="1" destOrd="0" presId="urn:microsoft.com/office/officeart/2018/5/layout/IconLeafLabelList"/>
    <dgm:cxn modelId="{785046EB-0ED9-E845-81D4-C1ACB7F1724D}" type="presParOf" srcId="{AD85807D-100D-496E-980C-25E070B2FCF7}" destId="{8F26C16A-9551-4691-9ED4-08A22FBEC245}" srcOrd="2" destOrd="0" presId="urn:microsoft.com/office/officeart/2018/5/layout/IconLeafLabelList"/>
    <dgm:cxn modelId="{FAF2FD35-3DDA-8443-8C98-AEB8A3D98069}" type="presParOf" srcId="{AD85807D-100D-496E-980C-25E070B2FCF7}" destId="{67D31648-F5DC-47F4-AA9B-17FB54D3D00B}" srcOrd="3" destOrd="0" presId="urn:microsoft.com/office/officeart/2018/5/layout/IconLeafLabelList"/>
    <dgm:cxn modelId="{AF193D2A-A54B-D845-BC7D-9F9B789BD428}" type="presParOf" srcId="{96040980-8786-472F-B21A-608B661A8DA2}" destId="{EA230997-8900-4B7E-89C1-6063E13977F4}" srcOrd="3" destOrd="0" presId="urn:microsoft.com/office/officeart/2018/5/layout/IconLeafLabelList"/>
    <dgm:cxn modelId="{0E1878F6-E855-DD43-B79D-60B975A80B2D}" type="presParOf" srcId="{96040980-8786-472F-B21A-608B661A8DA2}" destId="{4D86CC9E-786A-4424-8D97-047EAD8ADBC5}" srcOrd="4" destOrd="0" presId="urn:microsoft.com/office/officeart/2018/5/layout/IconLeafLabelList"/>
    <dgm:cxn modelId="{6E4AB2D7-FE6E-DA44-9BEF-B98DF02EC884}" type="presParOf" srcId="{4D86CC9E-786A-4424-8D97-047EAD8ADBC5}" destId="{E07488EA-524D-44E2-AD8C-4B722C90FC7B}" srcOrd="0" destOrd="0" presId="urn:microsoft.com/office/officeart/2018/5/layout/IconLeafLabelList"/>
    <dgm:cxn modelId="{10D6ABD1-5615-7041-B2CA-E8F665C4ACB7}" type="presParOf" srcId="{4D86CC9E-786A-4424-8D97-047EAD8ADBC5}" destId="{5B400EEE-8EC1-4D22-81F1-D33FECF32507}" srcOrd="1" destOrd="0" presId="urn:microsoft.com/office/officeart/2018/5/layout/IconLeafLabelList"/>
    <dgm:cxn modelId="{C21B608D-FA79-8549-AFFB-B5B30928B649}" type="presParOf" srcId="{4D86CC9E-786A-4424-8D97-047EAD8ADBC5}" destId="{3A658296-86CE-4BFD-918B-54C28FEB94D7}" srcOrd="2" destOrd="0" presId="urn:microsoft.com/office/officeart/2018/5/layout/IconLeafLabelList"/>
    <dgm:cxn modelId="{481D7878-732F-3544-A14F-A2114F9F6CC1}" type="presParOf" srcId="{4D86CC9E-786A-4424-8D97-047EAD8ADBC5}" destId="{8648CF0F-D0F6-432A-A09A-17C88C92313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010189-96B1-425B-976D-539757306B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858DE0-4D1A-4FB0-BA88-C02158199E2C}">
      <dgm:prSet/>
      <dgm:spPr/>
      <dgm:t>
        <a:bodyPr/>
        <a:lstStyle/>
        <a:p>
          <a:r>
            <a:rPr lang="en-US"/>
            <a:t>Comparison with the state of the art.</a:t>
          </a:r>
        </a:p>
      </dgm:t>
    </dgm:pt>
    <dgm:pt modelId="{23CFCCE8-E334-4F32-A32F-00789F5CB24A}" type="parTrans" cxnId="{4B89F5C6-1783-484A-B326-0ADE044D091D}">
      <dgm:prSet/>
      <dgm:spPr/>
      <dgm:t>
        <a:bodyPr/>
        <a:lstStyle/>
        <a:p>
          <a:endParaRPr lang="en-US"/>
        </a:p>
      </dgm:t>
    </dgm:pt>
    <dgm:pt modelId="{467367B3-3C38-46B3-957A-CFC65300823A}" type="sibTrans" cxnId="{4B89F5C6-1783-484A-B326-0ADE044D091D}">
      <dgm:prSet/>
      <dgm:spPr/>
      <dgm:t>
        <a:bodyPr/>
        <a:lstStyle/>
        <a:p>
          <a:endParaRPr lang="en-US"/>
        </a:p>
      </dgm:t>
    </dgm:pt>
    <dgm:pt modelId="{399BCA1E-BAB0-4513-89B4-36D13975D1D8}">
      <dgm:prSet/>
      <dgm:spPr/>
      <dgm:t>
        <a:bodyPr/>
        <a:lstStyle/>
        <a:p>
          <a:r>
            <a:rPr lang="en-US" dirty="0"/>
            <a:t>How to improve my work?</a:t>
          </a:r>
        </a:p>
      </dgm:t>
    </dgm:pt>
    <dgm:pt modelId="{BA7D31D9-E833-40E8-B0DF-4533FF63A7A8}" type="parTrans" cxnId="{6D56BD66-E977-4B84-A0AC-E86E3A558AB1}">
      <dgm:prSet/>
      <dgm:spPr/>
      <dgm:t>
        <a:bodyPr/>
        <a:lstStyle/>
        <a:p>
          <a:endParaRPr lang="en-US"/>
        </a:p>
      </dgm:t>
    </dgm:pt>
    <dgm:pt modelId="{75F41DFD-3A8D-4532-AFD2-913BF567A75D}" type="sibTrans" cxnId="{6D56BD66-E977-4B84-A0AC-E86E3A558AB1}">
      <dgm:prSet/>
      <dgm:spPr/>
      <dgm:t>
        <a:bodyPr/>
        <a:lstStyle/>
        <a:p>
          <a:endParaRPr lang="en-US"/>
        </a:p>
      </dgm:t>
    </dgm:pt>
    <dgm:pt modelId="{EBC2C087-876E-40F8-853C-D2E8BC0D8EBA}" type="pres">
      <dgm:prSet presAssocID="{A3010189-96B1-425B-976D-539757306B9E}" presName="root" presStyleCnt="0">
        <dgm:presLayoutVars>
          <dgm:dir/>
          <dgm:resizeHandles val="exact"/>
        </dgm:presLayoutVars>
      </dgm:prSet>
      <dgm:spPr/>
    </dgm:pt>
    <dgm:pt modelId="{575BC988-55CF-4F98-8F93-AC3F4FCB9851}" type="pres">
      <dgm:prSet presAssocID="{43858DE0-4D1A-4FB0-BA88-C02158199E2C}" presName="compNode" presStyleCnt="0"/>
      <dgm:spPr/>
    </dgm:pt>
    <dgm:pt modelId="{E48E3E0E-2D1A-40A3-874B-5617E79A0095}" type="pres">
      <dgm:prSet presAssocID="{43858DE0-4D1A-4FB0-BA88-C02158199E2C}" presName="bgRect" presStyleLbl="bgShp" presStyleIdx="0" presStyleCnt="2"/>
      <dgm:spPr/>
    </dgm:pt>
    <dgm:pt modelId="{FCA78EAD-D030-406D-8292-A59B771EFE87}" type="pres">
      <dgm:prSet presAssocID="{43858DE0-4D1A-4FB0-BA88-C02158199E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D8BCF5E-C843-4874-9CBE-606D6B277E00}" type="pres">
      <dgm:prSet presAssocID="{43858DE0-4D1A-4FB0-BA88-C02158199E2C}" presName="spaceRect" presStyleCnt="0"/>
      <dgm:spPr/>
    </dgm:pt>
    <dgm:pt modelId="{D6A62DF7-39CA-41F8-B76E-C07CB60C3F3A}" type="pres">
      <dgm:prSet presAssocID="{43858DE0-4D1A-4FB0-BA88-C02158199E2C}" presName="parTx" presStyleLbl="revTx" presStyleIdx="0" presStyleCnt="2">
        <dgm:presLayoutVars>
          <dgm:chMax val="0"/>
          <dgm:chPref val="0"/>
        </dgm:presLayoutVars>
      </dgm:prSet>
      <dgm:spPr/>
    </dgm:pt>
    <dgm:pt modelId="{1871BC17-CFBA-4B05-95A6-3FD224A193A6}" type="pres">
      <dgm:prSet presAssocID="{467367B3-3C38-46B3-957A-CFC65300823A}" presName="sibTrans" presStyleCnt="0"/>
      <dgm:spPr/>
    </dgm:pt>
    <dgm:pt modelId="{9B5BD872-4FDF-41C9-A1CA-9B24DC9DBF5D}" type="pres">
      <dgm:prSet presAssocID="{399BCA1E-BAB0-4513-89B4-36D13975D1D8}" presName="compNode" presStyleCnt="0"/>
      <dgm:spPr/>
    </dgm:pt>
    <dgm:pt modelId="{932CF649-B98C-4AD6-A475-0ECF6D49EF6D}" type="pres">
      <dgm:prSet presAssocID="{399BCA1E-BAB0-4513-89B4-36D13975D1D8}" presName="bgRect" presStyleLbl="bgShp" presStyleIdx="1" presStyleCnt="2"/>
      <dgm:spPr/>
    </dgm:pt>
    <dgm:pt modelId="{85F4B820-1CD5-4CCC-A7AE-827CE4D5FEF2}" type="pres">
      <dgm:prSet presAssocID="{399BCA1E-BAB0-4513-89B4-36D13975D1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C4FCEE0-3617-4945-834E-E74129179A20}" type="pres">
      <dgm:prSet presAssocID="{399BCA1E-BAB0-4513-89B4-36D13975D1D8}" presName="spaceRect" presStyleCnt="0"/>
      <dgm:spPr/>
    </dgm:pt>
    <dgm:pt modelId="{8ABBC5B5-5794-4211-AF21-BC6031FD576A}" type="pres">
      <dgm:prSet presAssocID="{399BCA1E-BAB0-4513-89B4-36D13975D1D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D56BD66-E977-4B84-A0AC-E86E3A558AB1}" srcId="{A3010189-96B1-425B-976D-539757306B9E}" destId="{399BCA1E-BAB0-4513-89B4-36D13975D1D8}" srcOrd="1" destOrd="0" parTransId="{BA7D31D9-E833-40E8-B0DF-4533FF63A7A8}" sibTransId="{75F41DFD-3A8D-4532-AFD2-913BF567A75D}"/>
    <dgm:cxn modelId="{317A0A89-0360-474D-8043-0BA4C9917F93}" type="presOf" srcId="{399BCA1E-BAB0-4513-89B4-36D13975D1D8}" destId="{8ABBC5B5-5794-4211-AF21-BC6031FD576A}" srcOrd="0" destOrd="0" presId="urn:microsoft.com/office/officeart/2018/2/layout/IconVerticalSolidList"/>
    <dgm:cxn modelId="{4B89F5C6-1783-484A-B326-0ADE044D091D}" srcId="{A3010189-96B1-425B-976D-539757306B9E}" destId="{43858DE0-4D1A-4FB0-BA88-C02158199E2C}" srcOrd="0" destOrd="0" parTransId="{23CFCCE8-E334-4F32-A32F-00789F5CB24A}" sibTransId="{467367B3-3C38-46B3-957A-CFC65300823A}"/>
    <dgm:cxn modelId="{D8DE75C9-F390-4AFA-A462-BF627D7DE570}" type="presOf" srcId="{A3010189-96B1-425B-976D-539757306B9E}" destId="{EBC2C087-876E-40F8-853C-D2E8BC0D8EBA}" srcOrd="0" destOrd="0" presId="urn:microsoft.com/office/officeart/2018/2/layout/IconVerticalSolidList"/>
    <dgm:cxn modelId="{FEC8C6E0-0FCD-4FDC-8373-17DD3F505DE0}" type="presOf" srcId="{43858DE0-4D1A-4FB0-BA88-C02158199E2C}" destId="{D6A62DF7-39CA-41F8-B76E-C07CB60C3F3A}" srcOrd="0" destOrd="0" presId="urn:microsoft.com/office/officeart/2018/2/layout/IconVerticalSolidList"/>
    <dgm:cxn modelId="{603C8F7E-154C-4B39-9BC2-B394B61142D5}" type="presParOf" srcId="{EBC2C087-876E-40F8-853C-D2E8BC0D8EBA}" destId="{575BC988-55CF-4F98-8F93-AC3F4FCB9851}" srcOrd="0" destOrd="0" presId="urn:microsoft.com/office/officeart/2018/2/layout/IconVerticalSolidList"/>
    <dgm:cxn modelId="{A28C8054-E247-4FAA-AD34-DD6E04AF22BE}" type="presParOf" srcId="{575BC988-55CF-4F98-8F93-AC3F4FCB9851}" destId="{E48E3E0E-2D1A-40A3-874B-5617E79A0095}" srcOrd="0" destOrd="0" presId="urn:microsoft.com/office/officeart/2018/2/layout/IconVerticalSolidList"/>
    <dgm:cxn modelId="{3E75939A-A409-498C-945C-CADD43800596}" type="presParOf" srcId="{575BC988-55CF-4F98-8F93-AC3F4FCB9851}" destId="{FCA78EAD-D030-406D-8292-A59B771EFE87}" srcOrd="1" destOrd="0" presId="urn:microsoft.com/office/officeart/2018/2/layout/IconVerticalSolidList"/>
    <dgm:cxn modelId="{5489F3B6-4A65-4F5F-8A65-78EFD18B2D4C}" type="presParOf" srcId="{575BC988-55CF-4F98-8F93-AC3F4FCB9851}" destId="{BD8BCF5E-C843-4874-9CBE-606D6B277E00}" srcOrd="2" destOrd="0" presId="urn:microsoft.com/office/officeart/2018/2/layout/IconVerticalSolidList"/>
    <dgm:cxn modelId="{5A4618A5-86FD-4E57-8F0C-41ED3B1ECD5C}" type="presParOf" srcId="{575BC988-55CF-4F98-8F93-AC3F4FCB9851}" destId="{D6A62DF7-39CA-41F8-B76E-C07CB60C3F3A}" srcOrd="3" destOrd="0" presId="urn:microsoft.com/office/officeart/2018/2/layout/IconVerticalSolidList"/>
    <dgm:cxn modelId="{6166B28B-742D-47FD-A813-19742D58D80E}" type="presParOf" srcId="{EBC2C087-876E-40F8-853C-D2E8BC0D8EBA}" destId="{1871BC17-CFBA-4B05-95A6-3FD224A193A6}" srcOrd="1" destOrd="0" presId="urn:microsoft.com/office/officeart/2018/2/layout/IconVerticalSolidList"/>
    <dgm:cxn modelId="{657A1890-FD20-44DE-9411-46C0A79D9BF5}" type="presParOf" srcId="{EBC2C087-876E-40F8-853C-D2E8BC0D8EBA}" destId="{9B5BD872-4FDF-41C9-A1CA-9B24DC9DBF5D}" srcOrd="2" destOrd="0" presId="urn:microsoft.com/office/officeart/2018/2/layout/IconVerticalSolidList"/>
    <dgm:cxn modelId="{81EA210D-429B-469A-94D4-08796BB09AE7}" type="presParOf" srcId="{9B5BD872-4FDF-41C9-A1CA-9B24DC9DBF5D}" destId="{932CF649-B98C-4AD6-A475-0ECF6D49EF6D}" srcOrd="0" destOrd="0" presId="urn:microsoft.com/office/officeart/2018/2/layout/IconVerticalSolidList"/>
    <dgm:cxn modelId="{5EB759BB-90C2-48F8-89AA-D5C9C0349D35}" type="presParOf" srcId="{9B5BD872-4FDF-41C9-A1CA-9B24DC9DBF5D}" destId="{85F4B820-1CD5-4CCC-A7AE-827CE4D5FEF2}" srcOrd="1" destOrd="0" presId="urn:microsoft.com/office/officeart/2018/2/layout/IconVerticalSolidList"/>
    <dgm:cxn modelId="{06CE5B41-EA88-45AA-98B4-88C43CB97AE1}" type="presParOf" srcId="{9B5BD872-4FDF-41C9-A1CA-9B24DC9DBF5D}" destId="{3C4FCEE0-3617-4945-834E-E74129179A20}" srcOrd="2" destOrd="0" presId="urn:microsoft.com/office/officeart/2018/2/layout/IconVerticalSolidList"/>
    <dgm:cxn modelId="{B65FDD0E-5439-4E1A-8322-7A3EE6B634ED}" type="presParOf" srcId="{9B5BD872-4FDF-41C9-A1CA-9B24DC9DBF5D}" destId="{8ABBC5B5-5794-4211-AF21-BC6031FD57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B91CD-BB85-A440-ADB2-C4B7D0184500}">
      <dsp:nvSpPr>
        <dsp:cNvPr id="0" name=""/>
        <dsp:cNvSpPr/>
      </dsp:nvSpPr>
      <dsp:spPr>
        <a:xfrm>
          <a:off x="0" y="633399"/>
          <a:ext cx="6832212" cy="755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The convolutional neural network (CNN) has achieved great success in many computer vision tasks.</a:t>
          </a:r>
        </a:p>
      </dsp:txBody>
      <dsp:txXfrm>
        <a:off x="36896" y="670295"/>
        <a:ext cx="6758420" cy="682028"/>
      </dsp:txXfrm>
    </dsp:sp>
    <dsp:sp modelId="{19B36E94-9713-3E43-B9F2-3962E961D42E}">
      <dsp:nvSpPr>
        <dsp:cNvPr id="0" name=""/>
        <dsp:cNvSpPr/>
      </dsp:nvSpPr>
      <dsp:spPr>
        <a:xfrm>
          <a:off x="0" y="1443939"/>
          <a:ext cx="6832212" cy="755820"/>
        </a:xfrm>
        <a:prstGeom prst="roundRect">
          <a:avLst/>
        </a:prstGeom>
        <a:gradFill rotWithShape="0">
          <a:gsLst>
            <a:gs pos="0">
              <a:schemeClr val="accent2">
                <a:hueOff val="113291"/>
                <a:satOff val="-11998"/>
                <a:lumOff val="-294"/>
                <a:alphaOff val="0"/>
                <a:tint val="96000"/>
                <a:lumMod val="104000"/>
              </a:schemeClr>
            </a:gs>
            <a:gs pos="100000">
              <a:schemeClr val="accent2">
                <a:hueOff val="113291"/>
                <a:satOff val="-11998"/>
                <a:lumOff val="-29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The MSER algorithm to extract patches.</a:t>
          </a:r>
        </a:p>
      </dsp:txBody>
      <dsp:txXfrm>
        <a:off x="36896" y="1480835"/>
        <a:ext cx="6758420" cy="682028"/>
      </dsp:txXfrm>
    </dsp:sp>
    <dsp:sp modelId="{CFA2E627-434C-0B43-B988-4C288DD29DCA}">
      <dsp:nvSpPr>
        <dsp:cNvPr id="0" name=""/>
        <dsp:cNvSpPr/>
      </dsp:nvSpPr>
      <dsp:spPr>
        <a:xfrm>
          <a:off x="0" y="2254479"/>
          <a:ext cx="6832212" cy="755820"/>
        </a:xfrm>
        <a:prstGeom prst="roundRect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Borrows the structure of VGG-16 with some changes. </a:t>
          </a:r>
        </a:p>
      </dsp:txBody>
      <dsp:txXfrm>
        <a:off x="36896" y="2291375"/>
        <a:ext cx="6758420" cy="682028"/>
      </dsp:txXfrm>
    </dsp:sp>
    <dsp:sp modelId="{C60F8FE3-F1E1-8541-B00C-73437688E010}">
      <dsp:nvSpPr>
        <dsp:cNvPr id="0" name=""/>
        <dsp:cNvSpPr/>
      </dsp:nvSpPr>
      <dsp:spPr>
        <a:xfrm>
          <a:off x="0" y="3065019"/>
          <a:ext cx="6832212" cy="755820"/>
        </a:xfrm>
        <a:prstGeom prst="roundRect">
          <a:avLst/>
        </a:prstGeom>
        <a:gradFill rotWithShape="0">
          <a:gsLst>
            <a:gs pos="0">
              <a:schemeClr val="accent2">
                <a:hueOff val="339874"/>
                <a:satOff val="-35995"/>
                <a:lumOff val="-882"/>
                <a:alphaOff val="0"/>
                <a:tint val="96000"/>
                <a:lumMod val="104000"/>
              </a:schemeClr>
            </a:gs>
            <a:gs pos="100000">
              <a:schemeClr val="accent2">
                <a:hueOff val="339874"/>
                <a:satOff val="-35995"/>
                <a:lumOff val="-8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 Residual block.</a:t>
          </a:r>
        </a:p>
      </dsp:txBody>
      <dsp:txXfrm>
        <a:off x="36896" y="3101915"/>
        <a:ext cx="6758420" cy="682028"/>
      </dsp:txXfrm>
    </dsp:sp>
    <dsp:sp modelId="{28BBEBDF-DD04-BC4A-841C-0D44A21AD6EA}">
      <dsp:nvSpPr>
        <dsp:cNvPr id="0" name=""/>
        <dsp:cNvSpPr/>
      </dsp:nvSpPr>
      <dsp:spPr>
        <a:xfrm>
          <a:off x="0" y="3875559"/>
          <a:ext cx="6832212" cy="75582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Digital dataset SVHN combined with non-digital dataset .</a:t>
          </a:r>
        </a:p>
      </dsp:txBody>
      <dsp:txXfrm>
        <a:off x="36896" y="3912455"/>
        <a:ext cx="6758420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49F28-4B5A-4943-9B0B-9EE9CE8C65ED}">
      <dsp:nvSpPr>
        <dsp:cNvPr id="0" name=""/>
        <dsp:cNvSpPr/>
      </dsp:nvSpPr>
      <dsp:spPr>
        <a:xfrm>
          <a:off x="0" y="103884"/>
          <a:ext cx="6832212" cy="16415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Lee, C. Y., Gallagher, P. W., &amp; Tu, Z. (2016, May). Generalizing pooling functions in convolutional neural networks: Mixed, gated, and tree. In </a:t>
          </a:r>
          <a:r>
            <a:rPr lang="en-US" sz="2300" i="1" kern="1200"/>
            <a:t>Artificial Intelligence and Statistics</a:t>
          </a:r>
          <a:endParaRPr lang="en-US" sz="2300" kern="1200"/>
        </a:p>
      </dsp:txBody>
      <dsp:txXfrm>
        <a:off x="80132" y="184016"/>
        <a:ext cx="6671948" cy="1481245"/>
      </dsp:txXfrm>
    </dsp:sp>
    <dsp:sp modelId="{1EF303E2-E164-BA48-B614-4BC191569E19}">
      <dsp:nvSpPr>
        <dsp:cNvPr id="0" name=""/>
        <dsp:cNvSpPr/>
      </dsp:nvSpPr>
      <dsp:spPr>
        <a:xfrm>
          <a:off x="0" y="1811634"/>
          <a:ext cx="6832212" cy="1641509"/>
        </a:xfrm>
        <a:prstGeom prst="roundRect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/>
            <a:t>2. </a:t>
          </a:r>
          <a:r>
            <a:rPr lang="it-IT" sz="2300" kern="1200"/>
            <a:t>Liao, Z., &amp; Carneiro, G. (2015). Competitive multi-scale convolution.</a:t>
          </a:r>
          <a:endParaRPr lang="en-US" sz="2300" kern="1200"/>
        </a:p>
      </dsp:txBody>
      <dsp:txXfrm>
        <a:off x="80132" y="1891766"/>
        <a:ext cx="6671948" cy="1481245"/>
      </dsp:txXfrm>
    </dsp:sp>
    <dsp:sp modelId="{5BDDD646-6E34-8945-ACC4-667D89EDFBC6}">
      <dsp:nvSpPr>
        <dsp:cNvPr id="0" name=""/>
        <dsp:cNvSpPr/>
      </dsp:nvSpPr>
      <dsp:spPr>
        <a:xfrm>
          <a:off x="0" y="3519384"/>
          <a:ext cx="6832212" cy="1641509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3. </a:t>
          </a:r>
          <a:r>
            <a:rPr lang="en-US" sz="2300" kern="1200"/>
            <a:t>Liang, M., &amp; Hu, X. (2015). Recurrent convolutional neural network for object recognition.</a:t>
          </a:r>
        </a:p>
      </dsp:txBody>
      <dsp:txXfrm>
        <a:off x="80132" y="3599516"/>
        <a:ext cx="6671948" cy="1481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FF41A-6329-604B-85CD-0D8F0FC51448}">
      <dsp:nvSpPr>
        <dsp:cNvPr id="0" name=""/>
        <dsp:cNvSpPr/>
      </dsp:nvSpPr>
      <dsp:spPr>
        <a:xfrm>
          <a:off x="0" y="0"/>
          <a:ext cx="7983954" cy="19125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What is NMS</a:t>
          </a:r>
        </a:p>
      </dsp:txBody>
      <dsp:txXfrm>
        <a:off x="56015" y="56015"/>
        <a:ext cx="6007235" cy="1800472"/>
      </dsp:txXfrm>
    </dsp:sp>
    <dsp:sp modelId="{780C7AF5-EA15-2D4F-9DE0-D8CEBB09CA72}">
      <dsp:nvSpPr>
        <dsp:cNvPr id="0" name=""/>
        <dsp:cNvSpPr/>
      </dsp:nvSpPr>
      <dsp:spPr>
        <a:xfrm>
          <a:off x="1408933" y="2337502"/>
          <a:ext cx="7983954" cy="1912502"/>
        </a:xfrm>
        <a:prstGeom prst="roundRect">
          <a:avLst>
            <a:gd name="adj" fmla="val 10000"/>
          </a:avLst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Suppression in my project: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The suppression process base on two aspects: First, it has to make sure that multiple box point at the same object; Second, it also has to make sure that the boxes are close enough, which is by calculating the average.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464948" y="2393517"/>
        <a:ext cx="5219865" cy="1800472"/>
      </dsp:txXfrm>
    </dsp:sp>
    <dsp:sp modelId="{8EF31DBB-B727-8B49-8016-837AC55A3116}">
      <dsp:nvSpPr>
        <dsp:cNvPr id="0" name=""/>
        <dsp:cNvSpPr/>
      </dsp:nvSpPr>
      <dsp:spPr>
        <a:xfrm>
          <a:off x="6740828" y="1503439"/>
          <a:ext cx="1243126" cy="12431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020531" y="1503439"/>
        <a:ext cx="683720" cy="935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5AF7D-A164-6446-AD95-EDD644E4313F}">
      <dsp:nvSpPr>
        <dsp:cNvPr id="0" name=""/>
        <dsp:cNvSpPr/>
      </dsp:nvSpPr>
      <dsp:spPr>
        <a:xfrm>
          <a:off x="0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6B118C-D259-9947-BAD4-C878E652A639}">
      <dsp:nvSpPr>
        <dsp:cNvPr id="0" name=""/>
        <dsp:cNvSpPr/>
      </dsp:nvSpPr>
      <dsp:spPr>
        <a:xfrm>
          <a:off x="320805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4.1 Network Training</a:t>
          </a:r>
        </a:p>
      </dsp:txBody>
      <dsp:txXfrm>
        <a:off x="374504" y="770377"/>
        <a:ext cx="2779854" cy="1726007"/>
      </dsp:txXfrm>
    </dsp:sp>
    <dsp:sp modelId="{F55AA08E-C547-E74F-9F6B-B81827E4EEDB}">
      <dsp:nvSpPr>
        <dsp:cNvPr id="0" name=""/>
        <dsp:cNvSpPr/>
      </dsp:nvSpPr>
      <dsp:spPr>
        <a:xfrm>
          <a:off x="3528863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C136-5226-4945-B714-456CE517BB23}">
      <dsp:nvSpPr>
        <dsp:cNvPr id="0" name=""/>
        <dsp:cNvSpPr/>
      </dsp:nvSpPr>
      <dsp:spPr>
        <a:xfrm>
          <a:off x="3849669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4.2 Comparison</a:t>
          </a:r>
        </a:p>
      </dsp:txBody>
      <dsp:txXfrm>
        <a:off x="3903368" y="770377"/>
        <a:ext cx="2779854" cy="1726007"/>
      </dsp:txXfrm>
    </dsp:sp>
    <dsp:sp modelId="{C2FD9726-2E41-6C4C-B0FE-B856CDE8255C}">
      <dsp:nvSpPr>
        <dsp:cNvPr id="0" name=""/>
        <dsp:cNvSpPr/>
      </dsp:nvSpPr>
      <dsp:spPr>
        <a:xfrm>
          <a:off x="7057727" y="411912"/>
          <a:ext cx="2887252" cy="18334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087CF6-3303-3044-B4AC-80385DD3AA7C}">
      <dsp:nvSpPr>
        <dsp:cNvPr id="0" name=""/>
        <dsp:cNvSpPr/>
      </dsp:nvSpPr>
      <dsp:spPr>
        <a:xfrm>
          <a:off x="7378533" y="716678"/>
          <a:ext cx="2887252" cy="1833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4.3 Discussion</a:t>
          </a:r>
        </a:p>
      </dsp:txBody>
      <dsp:txXfrm>
        <a:off x="7432232" y="770377"/>
        <a:ext cx="2779854" cy="1726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BC8F8-8FB1-465B-8FB9-24391CF64B3E}">
      <dsp:nvSpPr>
        <dsp:cNvPr id="0" name=""/>
        <dsp:cNvSpPr/>
      </dsp:nvSpPr>
      <dsp:spPr>
        <a:xfrm>
          <a:off x="580951" y="219626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341CB-77F0-4DC8-B61E-B733607E8FDE}">
      <dsp:nvSpPr>
        <dsp:cNvPr id="0" name=""/>
        <dsp:cNvSpPr/>
      </dsp:nvSpPr>
      <dsp:spPr>
        <a:xfrm>
          <a:off x="924639" y="563314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9ED0-BBAE-4662-B965-DBE249A47D9C}">
      <dsp:nvSpPr>
        <dsp:cNvPr id="0" name=""/>
        <dsp:cNvSpPr/>
      </dsp:nvSpPr>
      <dsp:spPr>
        <a:xfrm>
          <a:off x="65420" y="2334626"/>
          <a:ext cx="2643750" cy="109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Dataset: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SVHN &amp; non-numeric data.</a:t>
          </a:r>
        </a:p>
      </dsp:txBody>
      <dsp:txXfrm>
        <a:off x="65420" y="2334626"/>
        <a:ext cx="2643750" cy="1099687"/>
      </dsp:txXfrm>
    </dsp:sp>
    <dsp:sp modelId="{4591A447-11F5-4E61-8551-AA407CCC4C86}">
      <dsp:nvSpPr>
        <dsp:cNvPr id="0" name=""/>
        <dsp:cNvSpPr/>
      </dsp:nvSpPr>
      <dsp:spPr>
        <a:xfrm>
          <a:off x="3687358" y="219626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C971A-120A-457C-8499-4730C7A8F07E}">
      <dsp:nvSpPr>
        <dsp:cNvPr id="0" name=""/>
        <dsp:cNvSpPr/>
      </dsp:nvSpPr>
      <dsp:spPr>
        <a:xfrm>
          <a:off x="4031045" y="563314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31648-F5DC-47F4-AA9B-17FB54D3D00B}">
      <dsp:nvSpPr>
        <dsp:cNvPr id="0" name=""/>
        <dsp:cNvSpPr/>
      </dsp:nvSpPr>
      <dsp:spPr>
        <a:xfrm>
          <a:off x="3171827" y="2334626"/>
          <a:ext cx="2643750" cy="109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Data Augmentation: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Scale invariance, Location invariance, Font invariance, Pose invariance, Lighting invariance, and Noise invariance.</a:t>
          </a:r>
        </a:p>
      </dsp:txBody>
      <dsp:txXfrm>
        <a:off x="3171827" y="2334626"/>
        <a:ext cx="2643750" cy="1099687"/>
      </dsp:txXfrm>
    </dsp:sp>
    <dsp:sp modelId="{E07488EA-524D-44E2-AD8C-4B722C90FC7B}">
      <dsp:nvSpPr>
        <dsp:cNvPr id="0" name=""/>
        <dsp:cNvSpPr/>
      </dsp:nvSpPr>
      <dsp:spPr>
        <a:xfrm>
          <a:off x="6793764" y="219626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00EEE-8EC1-4D22-81F1-D33FECF32507}">
      <dsp:nvSpPr>
        <dsp:cNvPr id="0" name=""/>
        <dsp:cNvSpPr/>
      </dsp:nvSpPr>
      <dsp:spPr>
        <a:xfrm>
          <a:off x="7137452" y="563314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8CF0F-D0F6-432A-A09A-17C88C923130}">
      <dsp:nvSpPr>
        <dsp:cNvPr id="0" name=""/>
        <dsp:cNvSpPr/>
      </dsp:nvSpPr>
      <dsp:spPr>
        <a:xfrm>
          <a:off x="6278233" y="2334626"/>
          <a:ext cx="2643750" cy="109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Training Details: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GPU: NVIDIA, TITAN;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Learning rate: 0.0001;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Batch site: 1024;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Epochs: 800; </a:t>
          </a:r>
        </a:p>
      </dsp:txBody>
      <dsp:txXfrm>
        <a:off x="6278233" y="2334626"/>
        <a:ext cx="2643750" cy="10996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E3E0E-2D1A-40A3-874B-5617E79A0095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78EAD-D030-406D-8292-A59B771EFE87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62DF7-39CA-41F8-B76E-C07CB60C3F3A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Comparison with the state of the art.</a:t>
          </a:r>
        </a:p>
      </dsp:txBody>
      <dsp:txXfrm>
        <a:off x="1824245" y="855526"/>
        <a:ext cx="5007966" cy="1579433"/>
      </dsp:txXfrm>
    </dsp:sp>
    <dsp:sp modelId="{932CF649-B98C-4AD6-A475-0ECF6D49EF6D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4B820-1CD5-4CCC-A7AE-827CE4D5FEF2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BC5B5-5794-4211-AF21-BC6031FD576A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improve my work?</a:t>
          </a:r>
        </a:p>
      </dsp:txBody>
      <dsp:txXfrm>
        <a:off x="1824245" y="2829818"/>
        <a:ext cx="5007966" cy="1579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6976E-3AF9-BD48-8F8D-5D8D503694D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5FD69-BDB4-3344-800A-99F2D401D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0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 am showing that what I have already done in my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FD69-BDB4-3344-800A-99F2D401DF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part, I am showing that I have already done some research and I listed that best top three that related to field of CNN.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FD69-BDB4-3344-800A-99F2D401D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2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FD69-BDB4-3344-800A-99F2D401D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4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work, I found that sometimes, the numbers in some images is hard to recognize, but some are easy.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FD69-BDB4-3344-800A-99F2D401D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9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1.69% </a:t>
            </a:r>
          </a:p>
          <a:p>
            <a:r>
              <a:rPr lang="en-US" dirty="0"/>
              <a:t>Something can be improve in my work:</a:t>
            </a:r>
          </a:p>
          <a:p>
            <a:r>
              <a:rPr lang="en-US" dirty="0"/>
              <a:t>1, Increase the number of negative case;</a:t>
            </a:r>
          </a:p>
          <a:p>
            <a:r>
              <a:rPr lang="en-US" dirty="0"/>
              <a:t>2. Adding datasets to train.</a:t>
            </a:r>
          </a:p>
          <a:p>
            <a:r>
              <a:rPr lang="en-US" dirty="0"/>
              <a:t>3. Find more deep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FD69-BDB4-3344-800A-99F2D401D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7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mailto:sjiang97@gatech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14prakash/understanding-and-implementing-architectures-of-resnet-and-resnext-for-state-of-the-art-image-cf51669e1624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neurohive.io/en/popular-networks/vgg16/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en.wikipedia.org/wiki/Maximally_stable_extremal_regions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en.wikipedia.org/wiki/Convolutional_neural_network" TargetMode="External"/><Relationship Id="rId10" Type="http://schemas.openxmlformats.org/officeDocument/2006/relationships/image" Target="../media/image32.svg"/><Relationship Id="rId4" Type="http://schemas.openxmlformats.org/officeDocument/2006/relationships/hyperlink" Target="http://cs231n.github.io/convolutional-networks/" TargetMode="Externa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4AlwVn8JX5Q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youtu.be/_iE2LqsT09s" TargetMode="External"/><Relationship Id="rId5" Type="http://schemas.openxmlformats.org/officeDocument/2006/relationships/hyperlink" Target="https://youtu.be/MUVcTpa0LkY" TargetMode="External"/><Relationship Id="rId4" Type="http://schemas.openxmlformats.org/officeDocument/2006/relationships/hyperlink" Target="https://youtu.be/T8JR1SBmhG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17CE-DEF2-234B-B4B1-6E77574B1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3062" y="1864865"/>
            <a:ext cx="8131550" cy="2262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/>
              <a:t>Classification and Detection with Convolutional Neural Networks </a:t>
            </a:r>
            <a:r>
              <a:rPr lang="en-US" altLang="zh-CN" sz="4600" b="1"/>
              <a:t>Presentation</a:t>
            </a: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79B92-E6A5-394B-9471-16304BF3D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062" y="4127644"/>
            <a:ext cx="8131550" cy="11262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" sz="1100" dirty="0"/>
              <a:t>Shanshan Jiang</a:t>
            </a:r>
          </a:p>
          <a:p>
            <a:pPr>
              <a:lnSpc>
                <a:spcPct val="90000"/>
              </a:lnSpc>
            </a:pPr>
            <a:r>
              <a:rPr lang="sv" sz="1100" u="sng" dirty="0">
                <a:hlinkClick r:id="rId4"/>
              </a:rPr>
              <a:t>sjiang97@gatech.edu</a:t>
            </a:r>
            <a:endParaRPr lang="sv" sz="1100" dirty="0"/>
          </a:p>
          <a:p>
            <a:pPr>
              <a:lnSpc>
                <a:spcPct val="90000"/>
              </a:lnSpc>
            </a:pPr>
            <a:br>
              <a:rPr lang="sv" sz="1100" dirty="0"/>
            </a:br>
            <a:br>
              <a:rPr lang="sv" sz="1100" dirty="0"/>
            </a:br>
            <a:endParaRPr lang="en-US" sz="11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16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49E534-8B1C-7A40-8D36-C56660A4A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3"/>
    </mc:Choice>
    <mc:Fallback xmlns="">
      <p:transition spd="slow" advTm="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A2DD-917A-B14E-8DF2-23FB6AA8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4.1 Network Training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3297BD5-EFCF-4324-82EB-1B132FA41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052309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B2BB19-D0D2-4748-BEA0-67B5AF9F5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2"/>
    </mc:Choice>
    <mc:Fallback xmlns="">
      <p:transition spd="slow" advTm="1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573-96E0-4E46-A356-02561EA3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500"/>
            </a:br>
            <a:r>
              <a:rPr lang="en-US" sz="1500"/>
              <a:t>4.2 Comparison</a:t>
            </a:r>
            <a:br>
              <a:rPr lang="en-US" sz="1500"/>
            </a:br>
            <a:br>
              <a:rPr lang="en-US" sz="1500"/>
            </a:br>
            <a:br>
              <a:rPr lang="en-US" sz="1500"/>
            </a:br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A770-D838-914C-8008-29729219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Proposed Network Structure: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	Accuracy &amp; Loss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Training  result: 98%;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Test result: 97.4%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6A0E9-8E0D-490C-95F7-B0BF969E1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16A3-0B5B-DA41-A6F9-5B932A78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90" y="809698"/>
            <a:ext cx="4505314" cy="2534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EE585-2440-2E45-A1F0-B87C23454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79" y="3508529"/>
            <a:ext cx="3937749" cy="22149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8ADEE7-F12D-CC4E-ABD5-14E4C6508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0"/>
    </mc:Choice>
    <mc:Fallback xmlns="">
      <p:transition spd="slow" advTm="22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4E099-FC66-4167-A593-8F6FBB5E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171E04-FEC4-4208-A619-A786E423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3DE8019-884E-41C9-A54C-AC668CA52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462C1647-5880-4037-8FCE-16E1F646C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91082BE-FDAA-4A80-88B6-C5F5AD0C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59FE918-3CB9-43E6-8025-22A9C21C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30464D7-34FF-42C8-8686-C3A865E9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81894-7888-434B-BC17-FB67B4879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CDF6636-2EE5-4477-B1E7-136C9B4F3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A01C238-0F7D-4DF5-A879-32902000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A10B8D3-BE6D-40AB-BA54-12C4758E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4CD8C1DF-88C2-4F11-AA23-36D5B5BD3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AF01696-99FF-4093-938A-38D0C7223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9FAB3C-6A93-4306-8525-B9FC787B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838005D-B3A9-4E56-9BFB-3DD99E4B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6450237E-A2DE-4BA3-AF9F-06399E5C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A643E849-3FBA-4248-B0DF-9D6737E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231C0782-59AA-4C4F-8B86-85102F701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E19975F5-4F93-41BF-9A6D-1E6CFDFF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E6458FC-D3D9-469F-A8FB-0431BD15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90B9693F-2248-4DB8-A528-52C13C63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1CC5E15-09A8-41A0-930D-434F7D8D6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5566C56-67EC-43D7-A3D2-3CCBEDAFC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CF74AC36-5E17-4D3B-A93B-1645741EB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39818481-D2FB-4507-B11D-8C6342AC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E996F5F0-3979-44D1-9AE3-1251DA5D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05C469C2-FE8F-491E-9139-7E7F8BB38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38C979-F14E-4C6B-BE04-38CC5D7C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2" name="Rectangle 46">
            <a:extLst>
              <a:ext uri="{FF2B5EF4-FFF2-40B4-BE49-F238E27FC236}">
                <a16:creationId xmlns:a16="http://schemas.microsoft.com/office/drawing/2014/main" id="{85D1C5E8-8B5E-4601-9CE4-9E97EE9AC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48">
            <a:extLst>
              <a:ext uri="{FF2B5EF4-FFF2-40B4-BE49-F238E27FC236}">
                <a16:creationId xmlns:a16="http://schemas.microsoft.com/office/drawing/2014/main" id="{7739E34D-2770-4275-9EDB-0BF5A4F7B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6C4FAB9-0B70-42BF-A300-FC5E032BD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A7C6D7D2-7C0E-4FD4-A283-D2581D538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B4B4EE3-66C5-4994-BC69-E0EC517F0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0420FF26-2787-47E7-A14D-96E83057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D2810FAD-C49A-4D09-B1A2-87679E41E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1083E3D2-1D8C-438C-9FAB-EB47557C0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D6DB71D0-5740-4C02-85FC-DD7C228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AB4B456-2D51-47A8-A7F8-EA9DC1F57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120939CD-603B-4679-BE26-F196F50D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4E6D8286-A5FB-4730-8CAA-802A698CC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135D2D18-515C-4FBC-91CA-C36A9CE29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C55D533E-B6C1-412B-B576-A33B94BF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610FC-CADD-4B28-88A4-3D66B05F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058B81A3-B5CF-476F-9E98-7908BF7D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44D281DA-C498-4B10-A001-6C1FDA6BC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178B939E-67D9-4307-9A4B-8E3B74493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00B52CB9-33A0-4A8E-BC3F-90DF7D7D7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EC9145CB-003D-4BF7-AEDA-7B14D160C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1C1A57B5-5AA3-4465-8C6A-29565458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5C966900-D70A-4353-A1FB-31A6FCF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838C74D7-6784-40F4-BCC7-B25D4E54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16B03647-F788-4921-A7E3-0DEE52C6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87E6FA02-6E4B-4913-BE1B-E7BB1FFE4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1203EFEB-219B-4BD8-82A1-976AF448A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FDA8EE2D-B611-4884-9C89-820D4B7AF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FE6C85-13EA-DE4C-9F4E-52F109CD9322}"/>
              </a:ext>
            </a:extLst>
          </p:cNvPr>
          <p:cNvSpPr txBox="1"/>
          <p:nvPr/>
        </p:nvSpPr>
        <p:spPr>
          <a:xfrm>
            <a:off x="6297458" y="76511"/>
            <a:ext cx="5867317" cy="1288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VGG-16: Pre-Trained Weights &amp; without Pre-trained Weights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2D0ABD-A0E7-4F79-884C-373033AD3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E3B30E-8E1F-9B4D-9912-50E806E8A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" b="2"/>
          <a:stretch/>
        </p:blipFill>
        <p:spPr>
          <a:xfrm>
            <a:off x="1" y="10"/>
            <a:ext cx="6100402" cy="3433196"/>
          </a:xfrm>
          <a:prstGeom prst="rect">
            <a:avLst/>
          </a:prstGeom>
        </p:spPr>
      </p:pic>
      <p:sp>
        <p:nvSpPr>
          <p:cNvPr id="79" name="Freeform 33">
            <a:extLst>
              <a:ext uri="{FF2B5EF4-FFF2-40B4-BE49-F238E27FC236}">
                <a16:creationId xmlns:a16="http://schemas.microsoft.com/office/drawing/2014/main" id="{BDEF207C-2D64-41EC-8139-0EF9C5DCB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16BD-932F-F444-A8B6-4496CBD1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7"/>
          <a:stretch/>
        </p:blipFill>
        <p:spPr>
          <a:xfrm>
            <a:off x="1" y="3443912"/>
            <a:ext cx="6100402" cy="341408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6EE1F-7BA0-4669-9DBF-F5A9A2423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6234"/>
            <a:ext cx="6225966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5A174DB-6D2D-6742-91B3-1D2FFF72A82F}"/>
              </a:ext>
            </a:extLst>
          </p:cNvPr>
          <p:cNvSpPr txBox="1"/>
          <p:nvPr/>
        </p:nvSpPr>
        <p:spPr>
          <a:xfrm>
            <a:off x="7234430" y="1812243"/>
            <a:ext cx="423066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Training  results: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Pre-trained weights: 98.9%;</a:t>
            </a:r>
          </a:p>
          <a:p>
            <a:r>
              <a:rPr lang="en-US" sz="1600" dirty="0">
                <a:solidFill>
                  <a:srgbClr val="000000"/>
                </a:solidFill>
              </a:rPr>
              <a:t>No pre-trained weights: 96.7%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Test results: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Pre-trained weights: 98%;</a:t>
            </a:r>
          </a:p>
          <a:p>
            <a:r>
              <a:rPr lang="en-US" sz="1600" dirty="0">
                <a:solidFill>
                  <a:srgbClr val="000000"/>
                </a:solidFill>
              </a:rPr>
              <a:t>No pre-trained weights: 96.1%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44A1BF-63BE-0B41-9377-98C2FC199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7"/>
    </mc:Choice>
    <mc:Fallback xmlns="">
      <p:transition spd="slow" advTm="15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247A-410B-8C47-80D9-54204CAF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8296748" cy="696813"/>
          </a:xfrm>
        </p:spPr>
        <p:txBody>
          <a:bodyPr>
            <a:normAutofit/>
          </a:bodyPr>
          <a:lstStyle/>
          <a:p>
            <a:r>
              <a:rPr lang="en-US" sz="2000" dirty="0"/>
              <a:t>4.3 Discussion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BECA8CF-E7D0-3F41-AF94-B4E25DB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0743" y="1905000"/>
            <a:ext cx="2054601" cy="1816100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6ED574-C5F6-2941-9A5D-AF05AC65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015" y="1905000"/>
            <a:ext cx="2427962" cy="1816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E34D52-FF54-144B-BC12-67891757B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414" y="1926590"/>
            <a:ext cx="2590800" cy="1816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D71CFB-5ED3-174A-BE3D-0931C4EEC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7925" y="1905000"/>
            <a:ext cx="2590800" cy="1816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812585-F8B7-7449-A4F7-F8E68E0B01A6}"/>
              </a:ext>
            </a:extLst>
          </p:cNvPr>
          <p:cNvSpPr txBox="1"/>
          <p:nvPr/>
        </p:nvSpPr>
        <p:spPr>
          <a:xfrm>
            <a:off x="1113259" y="1396539"/>
            <a:ext cx="788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 number in some images cannot be recognized completely.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7688A9-FF92-2C43-B873-5C8E18255450}"/>
              </a:ext>
            </a:extLst>
          </p:cNvPr>
          <p:cNvSpPr txBox="1"/>
          <p:nvPr/>
        </p:nvSpPr>
        <p:spPr>
          <a:xfrm>
            <a:off x="1034508" y="3903410"/>
            <a:ext cx="67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number in some images can be recognized fully.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E3658E3-E115-534A-A935-410FEA8C1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856" y="4348357"/>
            <a:ext cx="1911314" cy="13711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1AACA3-3F01-8D46-929C-AC28A6D3CD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996" y="4375151"/>
            <a:ext cx="1752638" cy="14120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BC1C553-A511-574A-8D44-1E9DE8F60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0110" y="4399561"/>
            <a:ext cx="1580139" cy="14388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96725C-F5B6-4E47-88C1-6B7655871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2707" y="4375151"/>
            <a:ext cx="1739900" cy="14120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D40FF0-7210-CE42-AF3E-B7CC738FCC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6389" y="4348357"/>
            <a:ext cx="1739900" cy="14388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9A4BB4-D172-754B-9EA8-040885CA3F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0071" y="4348357"/>
            <a:ext cx="1674294" cy="14388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A4A654-F70D-C049-87F6-A44C1ACB6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"/>
    </mc:Choice>
    <mc:Fallback xmlns="">
      <p:transition spd="slow" advTm="7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EA07-22F6-6044-B1A8-9CB928FB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5. Conclusion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D81BDC-0BC1-4688-9DED-7730928A9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943072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2917A8-4116-2642-AA5C-BDE8F26C9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34"/>
    </mc:Choice>
    <mc:Fallback xmlns="">
      <p:transition spd="slow" advTm="1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DE583-A2A7-DB4E-8CA8-29F3C28F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6. reference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9B53AB6-0BE9-0446-9011-8F6D132BC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1. Karpathy, A. (n.d.). CS231n Convolutional Neural Networks for Visual Recognition. Retrieved April 15, 2019, from </a:t>
            </a:r>
            <a:r>
              <a:rPr lang="en-US" sz="1100" u="sng">
                <a:solidFill>
                  <a:srgbClr val="FEFFFF"/>
                </a:solidFill>
                <a:hlinkClick r:id="rId4"/>
              </a:rPr>
              <a:t>http://cs231n.github.io/convolutional-networks/</a:t>
            </a:r>
            <a:endParaRPr lang="en-US" sz="11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2. Convolutional neural network. (2019, April 09). Retrieved April 16, 2019, from </a:t>
            </a:r>
            <a:r>
              <a:rPr lang="en-US" sz="1100" u="sng">
                <a:solidFill>
                  <a:srgbClr val="FEFFFF"/>
                </a:solidFill>
                <a:hlinkClick r:id="rId5"/>
              </a:rPr>
              <a:t>https://en.wikipedia.org/wiki/Convolutional_neural_network</a:t>
            </a:r>
            <a:endParaRPr lang="en-US" sz="11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3. Lee, C. Y., Gallagher, P. W., &amp; Tu, Z. (2016, May). Generalizing pooling functions in convolutional neural networks: Mixed, gated, and tree. In </a:t>
            </a:r>
            <a:r>
              <a:rPr lang="en-US" sz="1100" i="1">
                <a:solidFill>
                  <a:srgbClr val="FEFFFF"/>
                </a:solidFill>
              </a:rPr>
              <a:t>Artificial Intelligence and Statistics</a:t>
            </a:r>
            <a:r>
              <a:rPr lang="en-US" sz="1100">
                <a:solidFill>
                  <a:srgbClr val="FEFFFF"/>
                </a:solidFill>
              </a:rPr>
              <a:t> (pp. 464-472).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4. Maximally stable extremal regions. (2019, February 19). Retrieved April 19, 2019, from </a:t>
            </a:r>
            <a:r>
              <a:rPr lang="en-US" sz="1100" u="sng">
                <a:solidFill>
                  <a:srgbClr val="FEFFFF"/>
                </a:solidFill>
                <a:hlinkClick r:id="rId6"/>
              </a:rPr>
              <a:t>https://en.wikipedia.org/wiki/Maximally_stable_extremal_regions</a:t>
            </a:r>
            <a:endParaRPr lang="en-US" sz="11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5. VGG16 - Convolutional Network for Classification and Detection. (2018, November 21). Retrieved April 19, 2019, from </a:t>
            </a:r>
            <a:r>
              <a:rPr lang="en-US" sz="1100" u="sng">
                <a:solidFill>
                  <a:srgbClr val="FEFFFF"/>
                </a:solidFill>
                <a:hlinkClick r:id="rId7"/>
              </a:rPr>
              <a:t>https://neurohive.io/en/popular-networks/vgg16/</a:t>
            </a:r>
            <a:endParaRPr lang="en-US" sz="11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6. Jay, P., &amp; Jay, P. (2018, February 07). Understanding and Implementing Architectures of ResNet and ResNeXt for state-of-the-art Image... Retrieved April 19, 2019, from </a:t>
            </a:r>
            <a:r>
              <a:rPr lang="en-US" sz="1100" u="sng">
                <a:solidFill>
                  <a:srgbClr val="FEFFFF"/>
                </a:solidFill>
                <a:hlinkClick r:id="rId8"/>
              </a:rPr>
              <a:t>https://medium.com/@14prakash/understanding-and-implementing-architectures-of-resnet-and-resnext-for-state-of-the-art-image-cf51669e1624</a:t>
            </a:r>
            <a:endParaRPr lang="en-US" sz="11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7. Liao, Z., &amp; Carneiro, G. (2015). Competitive multi-scale convolution. </a:t>
            </a:r>
            <a:r>
              <a:rPr lang="en-US" sz="1100" i="1">
                <a:solidFill>
                  <a:srgbClr val="FEFFFF"/>
                </a:solidFill>
              </a:rPr>
              <a:t>arXiv preprint arXiv:1511.05635</a:t>
            </a:r>
            <a:r>
              <a:rPr lang="en-US" sz="1100">
                <a:solidFill>
                  <a:srgbClr val="FE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8. Liang, M., &amp; Hu, X. (2015). Recurrent convolutional neural network for object recognition. In </a:t>
            </a:r>
            <a:r>
              <a:rPr lang="en-US" sz="1100" i="1">
                <a:solidFill>
                  <a:srgbClr val="FEFFFF"/>
                </a:solidFill>
              </a:rPr>
              <a:t>Proceedings of the IEEE conference on computer vision and pattern recognition</a:t>
            </a:r>
            <a:r>
              <a:rPr lang="en-US" sz="1100">
                <a:solidFill>
                  <a:srgbClr val="FEFFFF"/>
                </a:solidFill>
              </a:rPr>
              <a:t> (pp. 3367-3375).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BFB886F-08B8-4D8B-828A-53EF868D3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2FA4E6-0FA5-1D4D-B012-ED846412B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"/>
    </mc:Choice>
    <mc:Fallback xmlns="">
      <p:transition spd="slow" advTm="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7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0" name="Rectangle 35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2" name="Rectangle 39">
            <a:extLst>
              <a:ext uri="{FF2B5EF4-FFF2-40B4-BE49-F238E27FC236}">
                <a16:creationId xmlns:a16="http://schemas.microsoft.com/office/drawing/2014/main" id="{F2EA518E-6C90-4FB8-9D88-C59B7498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A86FC-52A6-3543-99AA-A627DAFA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873" y="782782"/>
            <a:ext cx="9008254" cy="3410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The End!</a:t>
            </a:r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51AFC3C9-5F6F-4B0C-B9BC-4538C1E6F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0424"/>
            <a:ext cx="12192000" cy="2307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22E3-9B12-C54A-8703-2A5E641A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165" y="4709627"/>
            <a:ext cx="8956962" cy="11262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Thanks for your reading!</a:t>
            </a:r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BA844245-4805-4DD5-AF47-842A0B27F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5019122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53A464-71B3-854F-AB82-5E044ED4B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"/>
    </mc:Choice>
    <mc:Fallback xmlns="">
      <p:transition spd="slow" advTm="1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EC305-23A5-9740-8F1C-B245415F931C}"/>
              </a:ext>
            </a:extLst>
          </p:cNvPr>
          <p:cNvSpPr txBox="1"/>
          <p:nvPr/>
        </p:nvSpPr>
        <p:spPr>
          <a:xfrm>
            <a:off x="3225136" y="1622603"/>
            <a:ext cx="80016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YouTube Link: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>
                <a:hlinkClick r:id="rId4"/>
              </a:rPr>
              <a:t>https://youtu.be/T8JR1SBmhGs</a:t>
            </a: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>
                <a:hlinkClick r:id="rId5"/>
              </a:rPr>
              <a:t>https://youtu.be/MUVcTpa0LkY</a:t>
            </a:r>
            <a:endParaRPr lang="en-US" dirty="0"/>
          </a:p>
          <a:p>
            <a:endParaRPr lang="en-US"/>
          </a:p>
          <a:p>
            <a:r>
              <a:rPr lang="en-US"/>
              <a:t>Demo </a:t>
            </a:r>
            <a:r>
              <a:rPr lang="en-US" dirty="0" err="1"/>
              <a:t>Youtube</a:t>
            </a:r>
            <a:r>
              <a:rPr lang="en-US" dirty="0"/>
              <a:t> Link: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>
                <a:hlinkClick r:id="rId6"/>
              </a:rPr>
              <a:t>https://youtu.be/_iE2LqsT09s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hlinkClick r:id="rId7"/>
              </a:rPr>
              <a:t>https://youtu.be/4AlwVn8JX5Q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4BC190-061B-2A4D-90C9-9D977765F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7"/>
    </mc:Choice>
    <mc:Fallback xmlns="">
      <p:transition spd="slow" advTm="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ACC5F-A973-4A40-A6A5-BF75E564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55A80E3-C5AE-414A-B844-6308EA3391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467792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6E694C-6A71-F44A-A4E3-95A1B7D1F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6"/>
    </mc:Choice>
    <mc:Fallback xmlns="">
      <p:transition spd="slow" advTm="7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3CDD0-7048-0C40-BF8F-B7465852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2. Previous Work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0CED47-14B1-4EE6-A5B3-619FCB5A8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46213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580C77-EB7E-754E-B909-AAB5BC12C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8"/>
    </mc:Choice>
    <mc:Fallback xmlns="">
      <p:transition spd="slow" advTm="1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4D31-5C75-234B-ACF8-E08E93A6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b="1" dirty="0"/>
              <a:t>3.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53C4C-13FB-3D49-B812-DCD310D32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0986" y="2587725"/>
            <a:ext cx="10716178" cy="128089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1DBA24-D7AA-2743-BD3A-AEFA9E69B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2"/>
    </mc:Choice>
    <mc:Fallback xmlns="">
      <p:transition spd="slow" advTm="7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B0F67-A8D7-A148-818E-083E82FA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3.1 Extract Patches</a:t>
            </a: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A9990-A48C-8142-AAB2-16910632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307" y="5189748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Maximally Stable Extremal Regions (MSER)</a:t>
            </a:r>
          </a:p>
        </p:txBody>
      </p:sp>
      <p:pic>
        <p:nvPicPr>
          <p:cNvPr id="142" name="Graphic 141" descr="Paperclip">
            <a:extLst>
              <a:ext uri="{FF2B5EF4-FFF2-40B4-BE49-F238E27FC236}">
                <a16:creationId xmlns:a16="http://schemas.microsoft.com/office/drawing/2014/main" id="{F8F1A71E-DD14-4FAA-9E04-9B8F8A191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E9C56F-AF0F-4D46-8CFB-B1DABEC4A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6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1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2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0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1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2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3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5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6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7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1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04FFCB0A-A21A-4D0F-AE1C-6EC8ED79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81DDC0B-F2D9-4A55-A60C-E0532B46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9B13AB-7CD7-1F49-86E4-7F4349C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74" y="157278"/>
            <a:ext cx="8915399" cy="716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3.2 Classifier(Convolution Neural Networks)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0FC6-B360-DF40-8E82-861558A3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009323"/>
            <a:ext cx="8915399" cy="25910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Convolution neural networks;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VGG-16 Structure;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proposed Network Structure. what I made in my project is I changed the Conv layer to residual block showing figure right. The research is showing that the </a:t>
            </a:r>
            <a:r>
              <a:rPr lang="en-US" sz="1800" dirty="0" err="1"/>
              <a:t>ResNet</a:t>
            </a:r>
            <a:r>
              <a:rPr lang="en-US" sz="1800" dirty="0"/>
              <a:t> outperforms than others because it is easy to push the residuals to zero (F(x) = 0). In a simple language, using a bunch of nonlinear CNN layers as functions,  it is able to directly derive solutions like F (x) = 0 instead of F (x) = x.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BF9A995-2C32-4FB7-B5F3-E417B7DE0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10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2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3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4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6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1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F306C4-90F2-4BFE-B2AD-FAFB31C4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700BE-C820-514F-91AD-1E2DA15C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1061108"/>
            <a:ext cx="4399491" cy="276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278BA-AB4E-9745-8B82-80B0BA9B1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428" y="1847517"/>
            <a:ext cx="4399491" cy="1187861"/>
          </a:xfrm>
          <a:prstGeom prst="rect">
            <a:avLst/>
          </a:prstGeom>
        </p:spPr>
      </p:pic>
      <p:sp>
        <p:nvSpPr>
          <p:cNvPr id="225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535A79-3BBD-3F42-9C32-89124DDA3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6"/>
    </mc:Choice>
    <mc:Fallback xmlns="">
      <p:transition spd="slow" advTm="24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3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C40EC-3306-D04A-95AA-E0C3ABD8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700"/>
            </a:br>
            <a:r>
              <a:rPr lang="en-US" sz="1700"/>
              <a:t>3.3 Non-maxima Suppression</a:t>
            </a:r>
            <a:br>
              <a:rPr lang="en-US" sz="1700"/>
            </a:br>
            <a:br>
              <a:rPr lang="en-US" sz="1700"/>
            </a:br>
            <a:br>
              <a:rPr lang="en-US" sz="1700"/>
            </a:br>
            <a:endParaRPr lang="en-US" sz="1700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9D01D9-C5F7-432F-9688-07BE72823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288580"/>
              </p:ext>
            </p:extLst>
          </p:nvPr>
        </p:nvGraphicFramePr>
        <p:xfrm>
          <a:off x="1389413" y="1626919"/>
          <a:ext cx="9392888" cy="425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59F327-3EB3-AA40-B570-1E4BC7B4B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8"/>
    </mc:Choice>
    <mc:Fallback xmlns="">
      <p:transition spd="slow" advTm="3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04DC4-BDFC-7546-9177-B2883D99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4. Results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B3B1EC-FA2F-4037-A217-78EEBA973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350063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4B08DB-A72E-FC48-9D7F-243DA161B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"/>
    </mc:Choice>
    <mc:Fallback xmlns="">
      <p:transition spd="slow" advTm="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880</Words>
  <Application>Microsoft Macintosh PowerPoint</Application>
  <PresentationFormat>Widescreen</PresentationFormat>
  <Paragraphs>87</Paragraphs>
  <Slides>16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Classification and Detection with Convolutional Neural Networks Presentation</vt:lpstr>
      <vt:lpstr>PowerPoint Presentation</vt:lpstr>
      <vt:lpstr>1. Introduction</vt:lpstr>
      <vt:lpstr>2. Previous Work</vt:lpstr>
      <vt:lpstr>3. Algorithms</vt:lpstr>
      <vt:lpstr>3.1 Extract Patches</vt:lpstr>
      <vt:lpstr>3.2 Classifier(Convolution Neural Networks)</vt:lpstr>
      <vt:lpstr> 3.3 Non-maxima Suppression   </vt:lpstr>
      <vt:lpstr>4. Results</vt:lpstr>
      <vt:lpstr>4.1 Network Training</vt:lpstr>
      <vt:lpstr> 4.2 Comparison   </vt:lpstr>
      <vt:lpstr>PowerPoint Presentation</vt:lpstr>
      <vt:lpstr>4.3 Discussion</vt:lpstr>
      <vt:lpstr>5. Conclusion</vt:lpstr>
      <vt:lpstr>6. reference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Detection with Convolutional Neural Networks Presentation</dc:title>
  <dc:creator>Microsoft Office User</dc:creator>
  <cp:lastModifiedBy>Microsoft Office User</cp:lastModifiedBy>
  <cp:revision>10</cp:revision>
  <dcterms:created xsi:type="dcterms:W3CDTF">2019-04-22T22:54:29Z</dcterms:created>
  <dcterms:modified xsi:type="dcterms:W3CDTF">2019-04-24T05:36:15Z</dcterms:modified>
</cp:coreProperties>
</file>